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318" r:id="rId2"/>
    <p:sldId id="425" r:id="rId3"/>
    <p:sldId id="283" r:id="rId4"/>
    <p:sldId id="284" r:id="rId5"/>
    <p:sldId id="315" r:id="rId6"/>
    <p:sldId id="427" r:id="rId7"/>
    <p:sldId id="259" r:id="rId8"/>
    <p:sldId id="321" r:id="rId9"/>
    <p:sldId id="428" r:id="rId10"/>
    <p:sldId id="322" r:id="rId11"/>
    <p:sldId id="323" r:id="rId12"/>
    <p:sldId id="429" r:id="rId13"/>
    <p:sldId id="356" r:id="rId14"/>
    <p:sldId id="332" r:id="rId15"/>
    <p:sldId id="333" r:id="rId16"/>
    <p:sldId id="334" r:id="rId17"/>
    <p:sldId id="336" r:id="rId18"/>
    <p:sldId id="342" r:id="rId19"/>
    <p:sldId id="343" r:id="rId20"/>
    <p:sldId id="345" r:id="rId21"/>
    <p:sldId id="348" r:id="rId22"/>
    <p:sldId id="347" r:id="rId23"/>
    <p:sldId id="350" r:id="rId24"/>
    <p:sldId id="351" r:id="rId25"/>
    <p:sldId id="39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tmil66" initials="r" lastIdx="1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842" autoAdjust="0"/>
  </p:normalViewPr>
  <p:slideViewPr>
    <p:cSldViewPr snapToGrid="0" showGuides="1">
      <p:cViewPr>
        <p:scale>
          <a:sx n="63" d="100"/>
          <a:sy n="63" d="100"/>
        </p:scale>
        <p:origin x="804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A87B4-205C-42AA-93A2-B27FC303620D}" type="doc">
      <dgm:prSet loTypeId="urn:microsoft.com/office/officeart/2005/8/layout/cycle6#1" loCatId="cycle" qsTypeId="urn:microsoft.com/office/officeart/2005/8/quickstyle/simple1#2" qsCatId="simple" csTypeId="urn:microsoft.com/office/officeart/2005/8/colors/accent1_2#2" csCatId="accent1" phldr="0"/>
      <dgm:spPr/>
      <dgm:t>
        <a:bodyPr/>
        <a:lstStyle/>
        <a:p>
          <a:endParaRPr lang="en-US"/>
        </a:p>
      </dgm:t>
    </dgm:pt>
    <dgm:pt modelId="{660A22A7-37CA-4B7E-87AA-E35BA5B82556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1. SUMBANG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DUO BALEH</a:t>
          </a:r>
          <a:endParaRPr/>
        </a:p>
      </dgm:t>
    </dgm:pt>
    <dgm:pt modelId="{AEDCC0F0-F7D6-45D4-984A-B50E110C9D1F}" type="parTrans" cxnId="{18A8ABFE-B8FF-4894-A1A9-0AAEA11B46F2}">
      <dgm:prSet/>
      <dgm:spPr/>
      <dgm:t>
        <a:bodyPr/>
        <a:lstStyle/>
        <a:p>
          <a:endParaRPr lang="en-US"/>
        </a:p>
      </dgm:t>
    </dgm:pt>
    <dgm:pt modelId="{CF218E85-BB5C-4FD9-8936-583B930F1946}" type="sibTrans" cxnId="{18A8ABFE-B8FF-4894-A1A9-0AAEA11B46F2}">
      <dgm:prSet/>
      <dgm:spPr/>
      <dgm:t>
        <a:bodyPr/>
        <a:lstStyle/>
        <a:p>
          <a:endParaRPr lang="en-US"/>
        </a:p>
      </dgm:t>
    </dgm:pt>
    <dgm:pt modelId="{2747EF35-EB19-40B2-B72B-1D28E27677E0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2. ADAT SOPAN SANTUN</a:t>
          </a:r>
          <a:endParaRPr/>
        </a:p>
      </dgm:t>
    </dgm:pt>
    <dgm:pt modelId="{E8C0C942-F96C-429E-AD44-E4BA5D9680C7}" type="parTrans" cxnId="{4544925E-084A-4C7D-A872-33B58305EA26}">
      <dgm:prSet/>
      <dgm:spPr/>
      <dgm:t>
        <a:bodyPr/>
        <a:lstStyle/>
        <a:p>
          <a:endParaRPr lang="en-US"/>
        </a:p>
      </dgm:t>
    </dgm:pt>
    <dgm:pt modelId="{BFFDCB46-D59E-46B2-9C53-DB1ADB0299CC}" type="sibTrans" cxnId="{4544925E-084A-4C7D-A872-33B58305EA26}">
      <dgm:prSet/>
      <dgm:spPr/>
      <dgm:t>
        <a:bodyPr/>
        <a:lstStyle/>
        <a:p>
          <a:endParaRPr lang="en-US"/>
        </a:p>
      </dgm:t>
    </dgm:pt>
    <dgm:pt modelId="{B95FB8A5-B612-47B6-989C-9D7BD89F6E18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3. BUDI</a:t>
          </a:r>
        </a:p>
      </dgm:t>
    </dgm:pt>
    <dgm:pt modelId="{1784B15E-8B7A-426B-89B2-02867972B4B8}" type="parTrans" cxnId="{8B649140-AC7C-4424-973A-2607204C359D}">
      <dgm:prSet/>
      <dgm:spPr/>
      <dgm:t>
        <a:bodyPr/>
        <a:lstStyle/>
        <a:p>
          <a:endParaRPr lang="en-US"/>
        </a:p>
      </dgm:t>
    </dgm:pt>
    <dgm:pt modelId="{16734FCF-6F10-445A-B6BC-27E3ED457274}" type="sibTrans" cxnId="{8B649140-AC7C-4424-973A-2607204C359D}">
      <dgm:prSet/>
      <dgm:spPr/>
      <dgm:t>
        <a:bodyPr/>
        <a:lstStyle/>
        <a:p>
          <a:endParaRPr lang="en-US"/>
        </a:p>
      </dgm:t>
    </dgm:pt>
    <dgm:pt modelId="{2B78A2B5-DCEA-4AFC-B14F-1F24A1DED97A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4. RASO JO PARESO</a:t>
          </a:r>
          <a:endParaRPr/>
        </a:p>
      </dgm:t>
    </dgm:pt>
    <dgm:pt modelId="{3E7F7A29-9086-4454-9597-B1A82629FFC8}" type="parTrans" cxnId="{C508A386-B204-40E4-B432-41DA5628442D}">
      <dgm:prSet/>
      <dgm:spPr/>
      <dgm:t>
        <a:bodyPr/>
        <a:lstStyle/>
        <a:p>
          <a:endParaRPr lang="en-US"/>
        </a:p>
      </dgm:t>
    </dgm:pt>
    <dgm:pt modelId="{70BDE6F6-3261-4753-9D1B-53909242F67D}" type="sibTrans" cxnId="{C508A386-B204-40E4-B432-41DA5628442D}">
      <dgm:prSet/>
      <dgm:spPr/>
      <dgm:t>
        <a:bodyPr/>
        <a:lstStyle/>
        <a:p>
          <a:endParaRPr lang="en-US"/>
        </a:p>
      </dgm:t>
    </dgm:pt>
    <dgm:pt modelId="{40AFDA9D-288C-4D29-8AFA-37C0C30C8FF6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>
              <a:sym typeface="+mn-ea"/>
            </a:rPr>
            <a:t>5. TAHU DI NAN AMPEK</a:t>
          </a:r>
          <a:endParaRPr/>
        </a:p>
      </dgm:t>
    </dgm:pt>
    <dgm:pt modelId="{4C1C0800-F64C-44F0-9787-17FB1271D0FC}" type="parTrans" cxnId="{BC6176F1-D1D1-40E0-85A3-6FCB84EAB55E}">
      <dgm:prSet/>
      <dgm:spPr/>
      <dgm:t>
        <a:bodyPr/>
        <a:lstStyle/>
        <a:p>
          <a:endParaRPr lang="en-US"/>
        </a:p>
      </dgm:t>
    </dgm:pt>
    <dgm:pt modelId="{7FCDBF79-0B4F-4621-8364-C0B41DDF9713}" type="sibTrans" cxnId="{BC6176F1-D1D1-40E0-85A3-6FCB84EAB55E}">
      <dgm:prSet/>
      <dgm:spPr/>
      <dgm:t>
        <a:bodyPr/>
        <a:lstStyle/>
        <a:p>
          <a:endParaRPr lang="en-US"/>
        </a:p>
      </dgm:t>
    </dgm:pt>
    <dgm:pt modelId="{2984A8B6-85E9-40AE-8B81-BA8B58477DF2}" type="pres">
      <dgm:prSet presAssocID="{CC2A87B4-205C-42AA-93A2-B27FC303620D}" presName="cycle" presStyleCnt="0">
        <dgm:presLayoutVars>
          <dgm:dir/>
          <dgm:resizeHandles val="exact"/>
        </dgm:presLayoutVars>
      </dgm:prSet>
      <dgm:spPr/>
    </dgm:pt>
    <dgm:pt modelId="{70BF45C1-8091-454A-8203-C06A7B7590F9}" type="pres">
      <dgm:prSet presAssocID="{660A22A7-37CA-4B7E-87AA-E35BA5B82556}" presName="node" presStyleLbl="node1" presStyleIdx="0" presStyleCnt="5">
        <dgm:presLayoutVars>
          <dgm:bulletEnabled val="1"/>
        </dgm:presLayoutVars>
      </dgm:prSet>
      <dgm:spPr/>
    </dgm:pt>
    <dgm:pt modelId="{E9AD9DBB-BD76-47E5-B3B5-DCAABDF708B4}" type="pres">
      <dgm:prSet presAssocID="{660A22A7-37CA-4B7E-87AA-E35BA5B82556}" presName="spNode" presStyleCnt="0"/>
      <dgm:spPr/>
    </dgm:pt>
    <dgm:pt modelId="{FACB0322-C0E5-47B2-A30E-4E65DACE54AB}" type="pres">
      <dgm:prSet presAssocID="{CF218E85-BB5C-4FD9-8936-583B930F1946}" presName="sibTrans" presStyleLbl="sibTrans1D1" presStyleIdx="0" presStyleCnt="5"/>
      <dgm:spPr/>
    </dgm:pt>
    <dgm:pt modelId="{5B56F173-CF60-49FA-B101-E6B505C28F2C}" type="pres">
      <dgm:prSet presAssocID="{2747EF35-EB19-40B2-B72B-1D28E27677E0}" presName="node" presStyleLbl="node1" presStyleIdx="1" presStyleCnt="5">
        <dgm:presLayoutVars>
          <dgm:bulletEnabled val="1"/>
        </dgm:presLayoutVars>
      </dgm:prSet>
      <dgm:spPr/>
    </dgm:pt>
    <dgm:pt modelId="{FA1B1F1F-4290-44F6-B614-7DA04C6968EA}" type="pres">
      <dgm:prSet presAssocID="{2747EF35-EB19-40B2-B72B-1D28E27677E0}" presName="spNode" presStyleCnt="0"/>
      <dgm:spPr/>
    </dgm:pt>
    <dgm:pt modelId="{890F09E1-A5FD-4242-968C-AD8148ADBA80}" type="pres">
      <dgm:prSet presAssocID="{BFFDCB46-D59E-46B2-9C53-DB1ADB0299CC}" presName="sibTrans" presStyleLbl="sibTrans1D1" presStyleIdx="1" presStyleCnt="5"/>
      <dgm:spPr/>
    </dgm:pt>
    <dgm:pt modelId="{F4F0857E-A2A2-4C44-8D9E-738F53CA34B0}" type="pres">
      <dgm:prSet presAssocID="{B95FB8A5-B612-47B6-989C-9D7BD89F6E18}" presName="node" presStyleLbl="node1" presStyleIdx="2" presStyleCnt="5">
        <dgm:presLayoutVars>
          <dgm:bulletEnabled val="1"/>
        </dgm:presLayoutVars>
      </dgm:prSet>
      <dgm:spPr/>
    </dgm:pt>
    <dgm:pt modelId="{B43530C4-5C4D-4873-9C40-D1060ACD455B}" type="pres">
      <dgm:prSet presAssocID="{B95FB8A5-B612-47B6-989C-9D7BD89F6E18}" presName="spNode" presStyleCnt="0"/>
      <dgm:spPr/>
    </dgm:pt>
    <dgm:pt modelId="{947E10C1-872E-48ED-A8EA-CDF548C9E170}" type="pres">
      <dgm:prSet presAssocID="{16734FCF-6F10-445A-B6BC-27E3ED457274}" presName="sibTrans" presStyleLbl="sibTrans1D1" presStyleIdx="2" presStyleCnt="5"/>
      <dgm:spPr/>
    </dgm:pt>
    <dgm:pt modelId="{9B1E3B87-CFEF-48C3-B3ED-22B7722DA4B2}" type="pres">
      <dgm:prSet presAssocID="{2B78A2B5-DCEA-4AFC-B14F-1F24A1DED97A}" presName="node" presStyleLbl="node1" presStyleIdx="3" presStyleCnt="5">
        <dgm:presLayoutVars>
          <dgm:bulletEnabled val="1"/>
        </dgm:presLayoutVars>
      </dgm:prSet>
      <dgm:spPr/>
    </dgm:pt>
    <dgm:pt modelId="{5DA43FA6-2782-48E4-882C-5BEA84898403}" type="pres">
      <dgm:prSet presAssocID="{2B78A2B5-DCEA-4AFC-B14F-1F24A1DED97A}" presName="spNode" presStyleCnt="0"/>
      <dgm:spPr/>
    </dgm:pt>
    <dgm:pt modelId="{D354920F-3C18-4773-98FE-F5105B0C4655}" type="pres">
      <dgm:prSet presAssocID="{70BDE6F6-3261-4753-9D1B-53909242F67D}" presName="sibTrans" presStyleLbl="sibTrans1D1" presStyleIdx="3" presStyleCnt="5"/>
      <dgm:spPr/>
    </dgm:pt>
    <dgm:pt modelId="{4A533BBB-6BEA-429E-8541-03477BCE8622}" type="pres">
      <dgm:prSet presAssocID="{40AFDA9D-288C-4D29-8AFA-37C0C30C8FF6}" presName="node" presStyleLbl="node1" presStyleIdx="4" presStyleCnt="5">
        <dgm:presLayoutVars>
          <dgm:bulletEnabled val="1"/>
        </dgm:presLayoutVars>
      </dgm:prSet>
      <dgm:spPr/>
    </dgm:pt>
    <dgm:pt modelId="{E2DD3598-5153-4C35-949B-5E7B3A92DCE7}" type="pres">
      <dgm:prSet presAssocID="{40AFDA9D-288C-4D29-8AFA-37C0C30C8FF6}" presName="spNode" presStyleCnt="0"/>
      <dgm:spPr/>
    </dgm:pt>
    <dgm:pt modelId="{80375E59-737B-41DF-B3C9-E8361D136FF9}" type="pres">
      <dgm:prSet presAssocID="{7FCDBF79-0B4F-4621-8364-C0B41DDF9713}" presName="sibTrans" presStyleLbl="sibTrans1D1" presStyleIdx="4" presStyleCnt="5"/>
      <dgm:spPr/>
    </dgm:pt>
  </dgm:ptLst>
  <dgm:cxnLst>
    <dgm:cxn modelId="{8B649140-AC7C-4424-973A-2607204C359D}" srcId="{CC2A87B4-205C-42AA-93A2-B27FC303620D}" destId="{B95FB8A5-B612-47B6-989C-9D7BD89F6E18}" srcOrd="2" destOrd="0" parTransId="{1784B15E-8B7A-426B-89B2-02867972B4B8}" sibTransId="{16734FCF-6F10-445A-B6BC-27E3ED457274}"/>
    <dgm:cxn modelId="{4544925E-084A-4C7D-A872-33B58305EA26}" srcId="{CC2A87B4-205C-42AA-93A2-B27FC303620D}" destId="{2747EF35-EB19-40B2-B72B-1D28E27677E0}" srcOrd="1" destOrd="0" parTransId="{E8C0C942-F96C-429E-AD44-E4BA5D9680C7}" sibTransId="{BFFDCB46-D59E-46B2-9C53-DB1ADB0299CC}"/>
    <dgm:cxn modelId="{1C333465-DE36-4A29-9B35-00B3F6575554}" type="presOf" srcId="{CC2A87B4-205C-42AA-93A2-B27FC303620D}" destId="{2984A8B6-85E9-40AE-8B81-BA8B58477DF2}" srcOrd="0" destOrd="0" presId="urn:microsoft.com/office/officeart/2005/8/layout/cycle6#1"/>
    <dgm:cxn modelId="{B19AA874-F433-4340-AB16-487D109CAAA8}" type="presOf" srcId="{2747EF35-EB19-40B2-B72B-1D28E27677E0}" destId="{5B56F173-CF60-49FA-B101-E6B505C28F2C}" srcOrd="0" destOrd="0" presId="urn:microsoft.com/office/officeart/2005/8/layout/cycle6#1"/>
    <dgm:cxn modelId="{C508A386-B204-40E4-B432-41DA5628442D}" srcId="{CC2A87B4-205C-42AA-93A2-B27FC303620D}" destId="{2B78A2B5-DCEA-4AFC-B14F-1F24A1DED97A}" srcOrd="3" destOrd="0" parTransId="{3E7F7A29-9086-4454-9597-B1A82629FFC8}" sibTransId="{70BDE6F6-3261-4753-9D1B-53909242F67D}"/>
    <dgm:cxn modelId="{9DF75D90-756A-430C-9DDC-351E1038E31F}" type="presOf" srcId="{16734FCF-6F10-445A-B6BC-27E3ED457274}" destId="{947E10C1-872E-48ED-A8EA-CDF548C9E170}" srcOrd="0" destOrd="0" presId="urn:microsoft.com/office/officeart/2005/8/layout/cycle6#1"/>
    <dgm:cxn modelId="{DE0B1392-F383-412D-A8D3-DFF740EB7778}" type="presOf" srcId="{70BDE6F6-3261-4753-9D1B-53909242F67D}" destId="{D354920F-3C18-4773-98FE-F5105B0C4655}" srcOrd="0" destOrd="0" presId="urn:microsoft.com/office/officeart/2005/8/layout/cycle6#1"/>
    <dgm:cxn modelId="{F1B9109B-D5C2-488E-BAE1-6161EAD42268}" type="presOf" srcId="{40AFDA9D-288C-4D29-8AFA-37C0C30C8FF6}" destId="{4A533BBB-6BEA-429E-8541-03477BCE8622}" srcOrd="0" destOrd="0" presId="urn:microsoft.com/office/officeart/2005/8/layout/cycle6#1"/>
    <dgm:cxn modelId="{DB7AB6B8-7D11-4D11-BE5D-3F070DEFA71A}" type="presOf" srcId="{CF218E85-BB5C-4FD9-8936-583B930F1946}" destId="{FACB0322-C0E5-47B2-A30E-4E65DACE54AB}" srcOrd="0" destOrd="0" presId="urn:microsoft.com/office/officeart/2005/8/layout/cycle6#1"/>
    <dgm:cxn modelId="{133F8DBE-9170-4388-9962-ED3BF826E695}" type="presOf" srcId="{BFFDCB46-D59E-46B2-9C53-DB1ADB0299CC}" destId="{890F09E1-A5FD-4242-968C-AD8148ADBA80}" srcOrd="0" destOrd="0" presId="urn:microsoft.com/office/officeart/2005/8/layout/cycle6#1"/>
    <dgm:cxn modelId="{9E6B62D3-E5EF-4BF3-8E39-F56B727D7790}" type="presOf" srcId="{660A22A7-37CA-4B7E-87AA-E35BA5B82556}" destId="{70BF45C1-8091-454A-8203-C06A7B7590F9}" srcOrd="0" destOrd="0" presId="urn:microsoft.com/office/officeart/2005/8/layout/cycle6#1"/>
    <dgm:cxn modelId="{DD521CEE-08E2-4F85-AF7E-283ACA7DD75F}" type="presOf" srcId="{7FCDBF79-0B4F-4621-8364-C0B41DDF9713}" destId="{80375E59-737B-41DF-B3C9-E8361D136FF9}" srcOrd="0" destOrd="0" presId="urn:microsoft.com/office/officeart/2005/8/layout/cycle6#1"/>
    <dgm:cxn modelId="{BC6176F1-D1D1-40E0-85A3-6FCB84EAB55E}" srcId="{CC2A87B4-205C-42AA-93A2-B27FC303620D}" destId="{40AFDA9D-288C-4D29-8AFA-37C0C30C8FF6}" srcOrd="4" destOrd="0" parTransId="{4C1C0800-F64C-44F0-9787-17FB1271D0FC}" sibTransId="{7FCDBF79-0B4F-4621-8364-C0B41DDF9713}"/>
    <dgm:cxn modelId="{5E6950F5-CF9D-4FE5-B373-B7015E154C03}" type="presOf" srcId="{B95FB8A5-B612-47B6-989C-9D7BD89F6E18}" destId="{F4F0857E-A2A2-4C44-8D9E-738F53CA34B0}" srcOrd="0" destOrd="0" presId="urn:microsoft.com/office/officeart/2005/8/layout/cycle6#1"/>
    <dgm:cxn modelId="{553A23F6-930F-4187-B471-1FBA5478173E}" type="presOf" srcId="{2B78A2B5-DCEA-4AFC-B14F-1F24A1DED97A}" destId="{9B1E3B87-CFEF-48C3-B3ED-22B7722DA4B2}" srcOrd="0" destOrd="0" presId="urn:microsoft.com/office/officeart/2005/8/layout/cycle6#1"/>
    <dgm:cxn modelId="{18A8ABFE-B8FF-4894-A1A9-0AAEA11B46F2}" srcId="{CC2A87B4-205C-42AA-93A2-B27FC303620D}" destId="{660A22A7-37CA-4B7E-87AA-E35BA5B82556}" srcOrd="0" destOrd="0" parTransId="{AEDCC0F0-F7D6-45D4-984A-B50E110C9D1F}" sibTransId="{CF218E85-BB5C-4FD9-8936-583B930F1946}"/>
    <dgm:cxn modelId="{C03C64B2-8AD8-44F7-8BA6-C1C7379A509B}" type="presParOf" srcId="{2984A8B6-85E9-40AE-8B81-BA8B58477DF2}" destId="{70BF45C1-8091-454A-8203-C06A7B7590F9}" srcOrd="0" destOrd="0" presId="urn:microsoft.com/office/officeart/2005/8/layout/cycle6#1"/>
    <dgm:cxn modelId="{19F6311C-61AA-47AF-9C34-F821CCCFA85E}" type="presParOf" srcId="{2984A8B6-85E9-40AE-8B81-BA8B58477DF2}" destId="{E9AD9DBB-BD76-47E5-B3B5-DCAABDF708B4}" srcOrd="1" destOrd="0" presId="urn:microsoft.com/office/officeart/2005/8/layout/cycle6#1"/>
    <dgm:cxn modelId="{2693B9A7-563B-459B-97FE-9EB01FD6741F}" type="presParOf" srcId="{2984A8B6-85E9-40AE-8B81-BA8B58477DF2}" destId="{FACB0322-C0E5-47B2-A30E-4E65DACE54AB}" srcOrd="2" destOrd="0" presId="urn:microsoft.com/office/officeart/2005/8/layout/cycle6#1"/>
    <dgm:cxn modelId="{4B3119D1-67E2-4D4B-BA9E-B57D863194EC}" type="presParOf" srcId="{2984A8B6-85E9-40AE-8B81-BA8B58477DF2}" destId="{5B56F173-CF60-49FA-B101-E6B505C28F2C}" srcOrd="3" destOrd="0" presId="urn:microsoft.com/office/officeart/2005/8/layout/cycle6#1"/>
    <dgm:cxn modelId="{2A921277-C84C-4FB3-9E60-E6581124D091}" type="presParOf" srcId="{2984A8B6-85E9-40AE-8B81-BA8B58477DF2}" destId="{FA1B1F1F-4290-44F6-B614-7DA04C6968EA}" srcOrd="4" destOrd="0" presId="urn:microsoft.com/office/officeart/2005/8/layout/cycle6#1"/>
    <dgm:cxn modelId="{A83E0DF4-100B-426D-8AD0-6824892785FB}" type="presParOf" srcId="{2984A8B6-85E9-40AE-8B81-BA8B58477DF2}" destId="{890F09E1-A5FD-4242-968C-AD8148ADBA80}" srcOrd="5" destOrd="0" presId="urn:microsoft.com/office/officeart/2005/8/layout/cycle6#1"/>
    <dgm:cxn modelId="{19C5EEB5-DFA0-45D1-8792-A105579658B0}" type="presParOf" srcId="{2984A8B6-85E9-40AE-8B81-BA8B58477DF2}" destId="{F4F0857E-A2A2-4C44-8D9E-738F53CA34B0}" srcOrd="6" destOrd="0" presId="urn:microsoft.com/office/officeart/2005/8/layout/cycle6#1"/>
    <dgm:cxn modelId="{61A13612-1D96-44A7-839B-774AF2D9B594}" type="presParOf" srcId="{2984A8B6-85E9-40AE-8B81-BA8B58477DF2}" destId="{B43530C4-5C4D-4873-9C40-D1060ACD455B}" srcOrd="7" destOrd="0" presId="urn:microsoft.com/office/officeart/2005/8/layout/cycle6#1"/>
    <dgm:cxn modelId="{5036521F-731A-4A31-9620-C62A06BF396F}" type="presParOf" srcId="{2984A8B6-85E9-40AE-8B81-BA8B58477DF2}" destId="{947E10C1-872E-48ED-A8EA-CDF548C9E170}" srcOrd="8" destOrd="0" presId="urn:microsoft.com/office/officeart/2005/8/layout/cycle6#1"/>
    <dgm:cxn modelId="{BBFFDD77-6702-4DF6-9978-A437DF846DDA}" type="presParOf" srcId="{2984A8B6-85E9-40AE-8B81-BA8B58477DF2}" destId="{9B1E3B87-CFEF-48C3-B3ED-22B7722DA4B2}" srcOrd="9" destOrd="0" presId="urn:microsoft.com/office/officeart/2005/8/layout/cycle6#1"/>
    <dgm:cxn modelId="{AC3C365B-6424-4CA2-93A5-34E62C053893}" type="presParOf" srcId="{2984A8B6-85E9-40AE-8B81-BA8B58477DF2}" destId="{5DA43FA6-2782-48E4-882C-5BEA84898403}" srcOrd="10" destOrd="0" presId="urn:microsoft.com/office/officeart/2005/8/layout/cycle6#1"/>
    <dgm:cxn modelId="{0E865383-4EEA-47C4-9A7C-EF58C162789C}" type="presParOf" srcId="{2984A8B6-85E9-40AE-8B81-BA8B58477DF2}" destId="{D354920F-3C18-4773-98FE-F5105B0C4655}" srcOrd="11" destOrd="0" presId="urn:microsoft.com/office/officeart/2005/8/layout/cycle6#1"/>
    <dgm:cxn modelId="{AD9DBE59-9609-4414-99A3-066A6C6B51C5}" type="presParOf" srcId="{2984A8B6-85E9-40AE-8B81-BA8B58477DF2}" destId="{4A533BBB-6BEA-429E-8541-03477BCE8622}" srcOrd="12" destOrd="0" presId="urn:microsoft.com/office/officeart/2005/8/layout/cycle6#1"/>
    <dgm:cxn modelId="{FF7B94A5-297D-4FE5-AFCB-B1FADFFD579E}" type="presParOf" srcId="{2984A8B6-85E9-40AE-8B81-BA8B58477DF2}" destId="{E2DD3598-5153-4C35-949B-5E7B3A92DCE7}" srcOrd="13" destOrd="0" presId="urn:microsoft.com/office/officeart/2005/8/layout/cycle6#1"/>
    <dgm:cxn modelId="{673DD104-8E8F-4B8A-AE57-3128D62F3004}" type="presParOf" srcId="{2984A8B6-85E9-40AE-8B81-BA8B58477DF2}" destId="{80375E59-737B-41DF-B3C9-E8361D136FF9}" srcOrd="14" destOrd="0" presId="urn:microsoft.com/office/officeart/2005/8/layout/cycle6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F45C1-8091-454A-8203-C06A7B7590F9}">
      <dsp:nvSpPr>
        <dsp:cNvPr id="0" name=""/>
        <dsp:cNvSpPr/>
      </dsp:nvSpPr>
      <dsp:spPr>
        <a:xfrm>
          <a:off x="3866395" y="2000"/>
          <a:ext cx="1643618" cy="10683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1. SUMBANG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DUO BALEH</a:t>
          </a:r>
          <a:endParaRPr sz="1800" kern="1200"/>
        </a:p>
      </dsp:txBody>
      <dsp:txXfrm>
        <a:off x="3918548" y="54153"/>
        <a:ext cx="1539312" cy="964046"/>
      </dsp:txXfrm>
    </dsp:sp>
    <dsp:sp modelId="{FACB0322-C0E5-47B2-A30E-4E65DACE54AB}">
      <dsp:nvSpPr>
        <dsp:cNvPr id="0" name=""/>
        <dsp:cNvSpPr/>
      </dsp:nvSpPr>
      <dsp:spPr>
        <a:xfrm>
          <a:off x="2551153" y="536176"/>
          <a:ext cx="4274103" cy="4274103"/>
        </a:xfrm>
        <a:custGeom>
          <a:avLst/>
          <a:gdLst/>
          <a:ahLst/>
          <a:cxnLst/>
          <a:rect l="0" t="0" r="0" b="0"/>
          <a:pathLst>
            <a:path>
              <a:moveTo>
                <a:pt x="2970184" y="169088"/>
              </a:moveTo>
              <a:arcTo wR="2137051" hR="2137051" stAng="17576716" swAng="1964425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6F173-CF60-49FA-B101-E6B505C28F2C}">
      <dsp:nvSpPr>
        <dsp:cNvPr id="0" name=""/>
        <dsp:cNvSpPr/>
      </dsp:nvSpPr>
      <dsp:spPr>
        <a:xfrm>
          <a:off x="5898852" y="1478667"/>
          <a:ext cx="1643618" cy="10683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2. ADAT SOPAN SANTUN</a:t>
          </a:r>
          <a:endParaRPr sz="1800" kern="1200"/>
        </a:p>
      </dsp:txBody>
      <dsp:txXfrm>
        <a:off x="5951005" y="1530820"/>
        <a:ext cx="1539312" cy="964046"/>
      </dsp:txXfrm>
    </dsp:sp>
    <dsp:sp modelId="{890F09E1-A5FD-4242-968C-AD8148ADBA80}">
      <dsp:nvSpPr>
        <dsp:cNvPr id="0" name=""/>
        <dsp:cNvSpPr/>
      </dsp:nvSpPr>
      <dsp:spPr>
        <a:xfrm>
          <a:off x="2551153" y="536176"/>
          <a:ext cx="4274103" cy="4274103"/>
        </a:xfrm>
        <a:custGeom>
          <a:avLst/>
          <a:gdLst/>
          <a:ahLst/>
          <a:cxnLst/>
          <a:rect l="0" t="0" r="0" b="0"/>
          <a:pathLst>
            <a:path>
              <a:moveTo>
                <a:pt x="4271137" y="2024515"/>
              </a:moveTo>
              <a:arcTo wR="2137051" hR="2137051" stAng="21418887" swAng="2198522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0857E-A2A2-4C44-8D9E-738F53CA34B0}">
      <dsp:nvSpPr>
        <dsp:cNvPr id="0" name=""/>
        <dsp:cNvSpPr/>
      </dsp:nvSpPr>
      <dsp:spPr>
        <a:xfrm>
          <a:off x="5122523" y="3867963"/>
          <a:ext cx="1643618" cy="10683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3. BUDI</a:t>
          </a:r>
        </a:p>
      </dsp:txBody>
      <dsp:txXfrm>
        <a:off x="5174676" y="3920116"/>
        <a:ext cx="1539312" cy="964046"/>
      </dsp:txXfrm>
    </dsp:sp>
    <dsp:sp modelId="{947E10C1-872E-48ED-A8EA-CDF548C9E170}">
      <dsp:nvSpPr>
        <dsp:cNvPr id="0" name=""/>
        <dsp:cNvSpPr/>
      </dsp:nvSpPr>
      <dsp:spPr>
        <a:xfrm>
          <a:off x="2551153" y="536176"/>
          <a:ext cx="4274103" cy="4274103"/>
        </a:xfrm>
        <a:custGeom>
          <a:avLst/>
          <a:gdLst/>
          <a:ahLst/>
          <a:cxnLst/>
          <a:rect l="0" t="0" r="0" b="0"/>
          <a:pathLst>
            <a:path>
              <a:moveTo>
                <a:pt x="2562860" y="4231252"/>
              </a:moveTo>
              <a:arcTo wR="2137051" hR="2137051" stAng="4710411" swAng="1379179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1E3B87-CFEF-48C3-B3ED-22B7722DA4B2}">
      <dsp:nvSpPr>
        <dsp:cNvPr id="0" name=""/>
        <dsp:cNvSpPr/>
      </dsp:nvSpPr>
      <dsp:spPr>
        <a:xfrm>
          <a:off x="2610268" y="3867963"/>
          <a:ext cx="1643618" cy="10683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4. RASO JO PARESO</a:t>
          </a:r>
          <a:endParaRPr sz="1800" kern="1200"/>
        </a:p>
      </dsp:txBody>
      <dsp:txXfrm>
        <a:off x="2662421" y="3920116"/>
        <a:ext cx="1539312" cy="964046"/>
      </dsp:txXfrm>
    </dsp:sp>
    <dsp:sp modelId="{D354920F-3C18-4773-98FE-F5105B0C4655}">
      <dsp:nvSpPr>
        <dsp:cNvPr id="0" name=""/>
        <dsp:cNvSpPr/>
      </dsp:nvSpPr>
      <dsp:spPr>
        <a:xfrm>
          <a:off x="2551153" y="536176"/>
          <a:ext cx="4274103" cy="4274103"/>
        </a:xfrm>
        <a:custGeom>
          <a:avLst/>
          <a:gdLst/>
          <a:ahLst/>
          <a:cxnLst/>
          <a:rect l="0" t="0" r="0" b="0"/>
          <a:pathLst>
            <a:path>
              <a:moveTo>
                <a:pt x="357540" y="3320407"/>
              </a:moveTo>
              <a:arcTo wR="2137051" hR="2137051" stAng="8782591" swAng="2198522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33BBB-6BEA-429E-8541-03477BCE8622}">
      <dsp:nvSpPr>
        <dsp:cNvPr id="0" name=""/>
        <dsp:cNvSpPr/>
      </dsp:nvSpPr>
      <dsp:spPr>
        <a:xfrm>
          <a:off x="1833938" y="1478667"/>
          <a:ext cx="1643618" cy="10683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ym typeface="+mn-ea"/>
            </a:rPr>
            <a:t>5. TAHU DI NAN AMPEK</a:t>
          </a:r>
          <a:endParaRPr sz="1800" kern="1200"/>
        </a:p>
      </dsp:txBody>
      <dsp:txXfrm>
        <a:off x="1886091" y="1530820"/>
        <a:ext cx="1539312" cy="964046"/>
      </dsp:txXfrm>
    </dsp:sp>
    <dsp:sp modelId="{80375E59-737B-41DF-B3C9-E8361D136FF9}">
      <dsp:nvSpPr>
        <dsp:cNvPr id="0" name=""/>
        <dsp:cNvSpPr/>
      </dsp:nvSpPr>
      <dsp:spPr>
        <a:xfrm>
          <a:off x="2551153" y="536176"/>
          <a:ext cx="4274103" cy="4274103"/>
        </a:xfrm>
        <a:custGeom>
          <a:avLst/>
          <a:gdLst/>
          <a:ahLst/>
          <a:cxnLst/>
          <a:rect l="0" t="0" r="0" b="0"/>
          <a:pathLst>
            <a:path>
              <a:moveTo>
                <a:pt x="371937" y="932326"/>
              </a:moveTo>
              <a:arcTo wR="2137051" hR="2137051" stAng="12858859" swAng="1964425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#1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endSty" val="noArr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1:44:49.91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1:44:52.122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0 24575,'168'110'0,"28"18"-546,96 62-1988,78 43 43,716 377-64,37-55 1343,-626-323 1051,478 229-617,-23 33 476,-389-167 456,-114-66 2313,115 75 1115,2 86-1527,-538-398-1619,-1 2 0,-1 1 1,-1 0-1,27 42 0,-39-51-389,0 0-1,24 23 1,-30-33-47,-1 1 0,1-1 0,-1 1 0,-1 0 0,6 13 0,-5-11 0,-1 0 0,2-1 0,13 18 0,-11-17-1365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1:44:54.512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7194 1 24575,'-90'60'0,"-102"71"0,-95 66-546,-630 457-5713,12 42 6035,751-571 227,-661 512-560,-420 196 512,981-667-115,-446 333 1580,510-359 279,-157 132 2865,270-202-4492,-390 347-39,452-403-33,-2 0 0,1-2 0,-2 0 0,1-1 0,-30 14 0,13-9 0,1 2 0,1 1 0,-48 37 0,17-11 0,11-5-243,-63 60-1,90-78-634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1:44:56.74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1:44:58.77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1:45:05.28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1632 24575,'66'67'0,"57"79"0,-44-49 0,881 1102-3427,-172-299 5170,-704-809-927,53 49 52,-109-112-868,-20-19 0,1 0 0,0 0 0,1-1 0,10 7 0,-17-13 0,0 0 0,0-1 0,0 0 0,0 1 0,0-1 0,0 0 0,1 0 0,-1-1 0,0 1 0,0-1 0,1 1 0,-1-1 0,0 0 0,1 0 0,-1-1 0,0 1 0,0-1 0,1 1 0,-1-1 0,3-1 0,3-3 0,0 1 0,0-1 0,0 0 0,-1-1 0,0 0 0,9-8 0,46-50 0,-46 46 0,49-59-36,97-148 0,-123 165-152,506-778-3334,-230 285 2889,-112 188 584,84-98 4513,-267 433-4464,294-457 0,-130 195 0,-64 105 0,44-46 0,-153 217 0,-2 0 0,0-1 0,-1-1 0,-1 1 0,8-27 0,-3 11 0,13-40 0,11-23 0,-34 87-195,0 1 0,0-1 0,-1 1 0,-1-1 0,1 0 0,-1-11 0,0 2-6631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C66F4-C0AC-4186-A0B7-7FC70AE2EB7A}" type="datetimeFigureOut">
              <a:rPr lang="zh-CN" altLang="en-US" smtClean="0"/>
              <a:t>2022/4/9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Click to edit Master text style</a:t>
            </a:r>
          </a:p>
          <a:p>
            <a:pPr lvl="1"/>
            <a:r>
              <a:rPr lang="zh-CN" altLang="en-US"/>
              <a:t>Second level</a:t>
            </a:r>
          </a:p>
          <a:p>
            <a:pPr lvl="2"/>
            <a:r>
              <a:rPr lang="zh-CN" altLang="en-US"/>
              <a:t>Third level</a:t>
            </a:r>
          </a:p>
          <a:p>
            <a:pPr lvl="3"/>
            <a:r>
              <a:rPr lang="zh-CN" altLang="en-US"/>
              <a:t>Fourth level</a:t>
            </a:r>
          </a:p>
          <a:p>
            <a:pPr lvl="4"/>
            <a:r>
              <a:rPr lang="zh-CN" altLang="en-US"/>
              <a:t>Fifth level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F6F0B-DEFF-441C-AFB5-D6D148B429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08313-7495-4456-B7D6-E9301B9D3BF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B76B0-BD08-474B-A851-3EC346A58AEB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B76B0-BD08-474B-A851-3EC346A58AEB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46FDEA9-29B0-4000-9A8A-EA5137E778F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3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06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6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84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532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0232121-EE03-4788-9775-A27EE332D0C8}"/>
              </a:ext>
            </a:extLst>
          </p:cNvPr>
          <p:cNvGrpSpPr/>
          <p:nvPr userDrawn="1"/>
        </p:nvGrpSpPr>
        <p:grpSpPr>
          <a:xfrm flipH="1" flipV="1">
            <a:off x="10555518" y="5257799"/>
            <a:ext cx="1636481" cy="1609141"/>
            <a:chOff x="0" y="1"/>
            <a:chExt cx="6000751" cy="5900501"/>
          </a:xfrm>
        </p:grpSpPr>
        <p:sp>
          <p:nvSpPr>
            <p:cNvPr id="6" name="任意多边形 5">
              <a:extLst>
                <a:ext uri="{FF2B5EF4-FFF2-40B4-BE49-F238E27FC236}">
                  <a16:creationId xmlns:a16="http://schemas.microsoft.com/office/drawing/2014/main" id="{AF9F02A0-DF3A-470D-922B-62993B55C86F}"/>
                </a:ext>
              </a:extLst>
            </p:cNvPr>
            <p:cNvSpPr/>
            <p:nvPr/>
          </p:nvSpPr>
          <p:spPr>
            <a:xfrm>
              <a:off x="4478710" y="985601"/>
              <a:ext cx="1522040" cy="2437544"/>
            </a:xfrm>
            <a:custGeom>
              <a:avLst/>
              <a:gdLst>
                <a:gd name="connsiteX0" fmla="*/ 1522040 w 1522040"/>
                <a:gd name="connsiteY0" fmla="*/ 0 h 2437544"/>
                <a:gd name="connsiteX1" fmla="*/ 1026740 w 1522040"/>
                <a:gd name="connsiteY1" fmla="*/ 2419350 h 2437544"/>
                <a:gd name="connsiteX2" fmla="*/ 1005908 w 1522040"/>
                <a:gd name="connsiteY2" fmla="*/ 2437544 h 2437544"/>
                <a:gd name="connsiteX3" fmla="*/ 0 w 1522040"/>
                <a:gd name="connsiteY3" fmla="*/ 556496 h 2437544"/>
                <a:gd name="connsiteX4" fmla="*/ 1522040 w 1522040"/>
                <a:gd name="connsiteY4" fmla="*/ 0 h 243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2040" h="2437544">
                  <a:moveTo>
                    <a:pt x="1522040" y="0"/>
                  </a:moveTo>
                  <a:lnTo>
                    <a:pt x="1026740" y="2419350"/>
                  </a:lnTo>
                  <a:lnTo>
                    <a:pt x="1005908" y="2437544"/>
                  </a:lnTo>
                  <a:lnTo>
                    <a:pt x="0" y="556496"/>
                  </a:lnTo>
                  <a:lnTo>
                    <a:pt x="1522040" y="0"/>
                  </a:lnTo>
                  <a:close/>
                </a:path>
              </a:pathLst>
            </a:custGeom>
            <a:solidFill>
              <a:srgbClr val="216D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任意多边形 6">
              <a:extLst>
                <a:ext uri="{FF2B5EF4-FFF2-40B4-BE49-F238E27FC236}">
                  <a16:creationId xmlns:a16="http://schemas.microsoft.com/office/drawing/2014/main" id="{1E60B31E-3176-4548-97C1-AAE6546E2D21}"/>
                </a:ext>
              </a:extLst>
            </p:cNvPr>
            <p:cNvSpPr/>
            <p:nvPr/>
          </p:nvSpPr>
          <p:spPr>
            <a:xfrm>
              <a:off x="0" y="2991141"/>
              <a:ext cx="2651028" cy="2909361"/>
            </a:xfrm>
            <a:custGeom>
              <a:avLst/>
              <a:gdLst>
                <a:gd name="connsiteX0" fmla="*/ 515514 w 2651028"/>
                <a:gd name="connsiteY0" fmla="*/ 0 h 2909361"/>
                <a:gd name="connsiteX1" fmla="*/ 2651028 w 2651028"/>
                <a:gd name="connsiteY1" fmla="*/ 2906673 h 2909361"/>
                <a:gd name="connsiteX2" fmla="*/ 2647950 w 2651028"/>
                <a:gd name="connsiteY2" fmla="*/ 2909361 h 2909361"/>
                <a:gd name="connsiteX3" fmla="*/ 0 w 2651028"/>
                <a:gd name="connsiteY3" fmla="*/ 1256740 h 2909361"/>
                <a:gd name="connsiteX4" fmla="*/ 0 w 2651028"/>
                <a:gd name="connsiteY4" fmla="*/ 188486 h 2909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028" h="2909361">
                  <a:moveTo>
                    <a:pt x="515514" y="0"/>
                  </a:moveTo>
                  <a:lnTo>
                    <a:pt x="2651028" y="2906673"/>
                  </a:lnTo>
                  <a:lnTo>
                    <a:pt x="2647950" y="2909361"/>
                  </a:lnTo>
                  <a:lnTo>
                    <a:pt x="0" y="1256740"/>
                  </a:lnTo>
                  <a:lnTo>
                    <a:pt x="0" y="188486"/>
                  </a:lnTo>
                  <a:close/>
                </a:path>
              </a:pathLst>
            </a:custGeom>
            <a:solidFill>
              <a:srgbClr val="206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任意多边形 7">
              <a:extLst>
                <a:ext uri="{FF2B5EF4-FFF2-40B4-BE49-F238E27FC236}">
                  <a16:creationId xmlns:a16="http://schemas.microsoft.com/office/drawing/2014/main" id="{586CEA83-C139-4413-A55D-788CA57A2B4C}"/>
                </a:ext>
              </a:extLst>
            </p:cNvPr>
            <p:cNvSpPr/>
            <p:nvPr/>
          </p:nvSpPr>
          <p:spPr>
            <a:xfrm>
              <a:off x="3654060" y="1"/>
              <a:ext cx="2346691" cy="1542097"/>
            </a:xfrm>
            <a:custGeom>
              <a:avLst/>
              <a:gdLst>
                <a:gd name="connsiteX0" fmla="*/ 0 w 2346691"/>
                <a:gd name="connsiteY0" fmla="*/ 0 h 1542097"/>
                <a:gd name="connsiteX1" fmla="*/ 1072207 w 2346691"/>
                <a:gd name="connsiteY1" fmla="*/ 0 h 1542097"/>
                <a:gd name="connsiteX2" fmla="*/ 2346691 w 2346691"/>
                <a:gd name="connsiteY2" fmla="*/ 985601 h 1542097"/>
                <a:gd name="connsiteX3" fmla="*/ 824651 w 2346691"/>
                <a:gd name="connsiteY3" fmla="*/ 1542097 h 154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691" h="1542097">
                  <a:moveTo>
                    <a:pt x="0" y="0"/>
                  </a:moveTo>
                  <a:lnTo>
                    <a:pt x="1072207" y="0"/>
                  </a:lnTo>
                  <a:lnTo>
                    <a:pt x="2346691" y="985601"/>
                  </a:lnTo>
                  <a:lnTo>
                    <a:pt x="824651" y="1542097"/>
                  </a:lnTo>
                  <a:close/>
                </a:path>
              </a:pathLst>
            </a:custGeom>
            <a:solidFill>
              <a:srgbClr val="3290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8">
              <a:extLst>
                <a:ext uri="{FF2B5EF4-FFF2-40B4-BE49-F238E27FC236}">
                  <a16:creationId xmlns:a16="http://schemas.microsoft.com/office/drawing/2014/main" id="{E7A44EA6-1D6D-438B-9704-535CCAD1D11A}"/>
                </a:ext>
              </a:extLst>
            </p:cNvPr>
            <p:cNvSpPr/>
            <p:nvPr/>
          </p:nvSpPr>
          <p:spPr>
            <a:xfrm>
              <a:off x="515514" y="1542097"/>
              <a:ext cx="4969104" cy="4355716"/>
            </a:xfrm>
            <a:custGeom>
              <a:avLst/>
              <a:gdLst>
                <a:gd name="connsiteX0" fmla="*/ 3963196 w 4969104"/>
                <a:gd name="connsiteY0" fmla="*/ 0 h 4355716"/>
                <a:gd name="connsiteX1" fmla="*/ 4969104 w 4969104"/>
                <a:gd name="connsiteY1" fmla="*/ 1881048 h 4355716"/>
                <a:gd name="connsiteX2" fmla="*/ 2135514 w 4969104"/>
                <a:gd name="connsiteY2" fmla="*/ 4355716 h 4355716"/>
                <a:gd name="connsiteX3" fmla="*/ 0 w 4969104"/>
                <a:gd name="connsiteY3" fmla="*/ 1449043 h 4355716"/>
                <a:gd name="connsiteX4" fmla="*/ 3963196 w 4969104"/>
                <a:gd name="connsiteY4" fmla="*/ 0 h 435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9104" h="4355716">
                  <a:moveTo>
                    <a:pt x="3963196" y="0"/>
                  </a:moveTo>
                  <a:lnTo>
                    <a:pt x="4969104" y="1881048"/>
                  </a:lnTo>
                  <a:lnTo>
                    <a:pt x="2135514" y="4355716"/>
                  </a:lnTo>
                  <a:lnTo>
                    <a:pt x="0" y="1449043"/>
                  </a:lnTo>
                  <a:lnTo>
                    <a:pt x="3963196" y="0"/>
                  </a:lnTo>
                  <a:close/>
                </a:path>
              </a:pathLst>
            </a:custGeom>
            <a:solidFill>
              <a:srgbClr val="489E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任意多边形 9">
              <a:extLst>
                <a:ext uri="{FF2B5EF4-FFF2-40B4-BE49-F238E27FC236}">
                  <a16:creationId xmlns:a16="http://schemas.microsoft.com/office/drawing/2014/main" id="{D348551E-EC97-411A-8DAA-FB913EAA1BB2}"/>
                </a:ext>
              </a:extLst>
            </p:cNvPr>
            <p:cNvSpPr/>
            <p:nvPr/>
          </p:nvSpPr>
          <p:spPr>
            <a:xfrm>
              <a:off x="0" y="2280558"/>
              <a:ext cx="524328" cy="896256"/>
            </a:xfrm>
            <a:custGeom>
              <a:avLst/>
              <a:gdLst>
                <a:gd name="connsiteX0" fmla="*/ 0 w 524328"/>
                <a:gd name="connsiteY0" fmla="*/ 0 h 896256"/>
                <a:gd name="connsiteX1" fmla="*/ 524328 w 524328"/>
                <a:gd name="connsiteY1" fmla="*/ 724806 h 896256"/>
                <a:gd name="connsiteX2" fmla="*/ 9978 w 524328"/>
                <a:gd name="connsiteY2" fmla="*/ 896256 h 896256"/>
                <a:gd name="connsiteX3" fmla="*/ 0 w 524328"/>
                <a:gd name="connsiteY3" fmla="*/ 896256 h 89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328" h="896256">
                  <a:moveTo>
                    <a:pt x="0" y="0"/>
                  </a:moveTo>
                  <a:lnTo>
                    <a:pt x="524328" y="724806"/>
                  </a:lnTo>
                  <a:lnTo>
                    <a:pt x="9978" y="896256"/>
                  </a:lnTo>
                  <a:lnTo>
                    <a:pt x="0" y="896256"/>
                  </a:lnTo>
                  <a:close/>
                </a:path>
              </a:pathLst>
            </a:custGeom>
            <a:solidFill>
              <a:srgbClr val="329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40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37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3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FBF6-E9C2-4AE0-90F6-8F1434B639F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AB10-B577-44AE-843B-580A1449A8C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19296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FBF6-E9C2-4AE0-90F6-8F1434B639F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AB10-B577-44AE-843B-580A1449A8C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266820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FBF6-E9C2-4AE0-90F6-8F1434B639F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AB10-B577-44AE-843B-580A1449A8C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4246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FBF6-E9C2-4AE0-90F6-8F1434B639F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AB10-B577-44AE-843B-580A1449A8C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188202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FBF6-E9C2-4AE0-90F6-8F1434B639F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AB10-B577-44AE-843B-580A1449A8C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92214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14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56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0FBF6-E9C2-4AE0-90F6-8F1434B639F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53CAB10-B577-44AE-843B-580A1449A8C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15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8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customXml" Target="../ink/ink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customXml" Target="../ink/ink5.xml"/><Relationship Id="rId5" Type="http://schemas.openxmlformats.org/officeDocument/2006/relationships/image" Target="../media/image15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2881630" y="3429000"/>
            <a:ext cx="705739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600" dirty="0">
                <a:solidFill>
                  <a:srgbClr val="FF0000"/>
                </a:solidFill>
                <a:latin typeface="Impact" panose="020B0806030902050204" pitchFamily="34" charset="0"/>
              </a:rPr>
              <a:t>SUMBANG DUOBALEH</a:t>
            </a:r>
            <a:r>
              <a:rPr lang="en-US" sz="9600" dirty="0">
                <a:solidFill>
                  <a:srgbClr val="3291CA"/>
                </a:solidFill>
                <a:latin typeface="Impact" panose="020B0806030902050204" pitchFamily="34" charset="0"/>
              </a:rPr>
              <a:t> 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1849073" y="5114835"/>
            <a:ext cx="6429965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Dra.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Hj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. Yenni Putri, MM</a:t>
            </a:r>
          </a:p>
          <a:p>
            <a:pPr algn="l"/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Pengawas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Dinas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 Pendidikan Prov.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Sumbar</a:t>
            </a:r>
            <a:endParaRPr lang="en-US" sz="2400" b="1" dirty="0">
              <a:solidFill>
                <a:prstClr val="black"/>
              </a:solidFill>
              <a:latin typeface="Century Gothic" panose="020B0502020202020204" pitchFamily="34" charset="0"/>
              <a:sym typeface="+mn-ea"/>
            </a:endParaRPr>
          </a:p>
          <a:p>
            <a:pPr algn="l"/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Disajikan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 di  </a:t>
            </a:r>
            <a:r>
              <a:rPr lang="en-US" sz="2400" b="1" dirty="0" err="1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Pesantren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  <a:sym typeface="+mn-ea"/>
              </a:rPr>
              <a:t> SMAN 5 Padang</a:t>
            </a:r>
          </a:p>
        </p:txBody>
      </p:sp>
      <p:pic>
        <p:nvPicPr>
          <p:cNvPr id="7" name="Picture 6" descr="SUMBANG DUO BALEH">
            <a:extLst>
              <a:ext uri="{FF2B5EF4-FFF2-40B4-BE49-F238E27FC236}">
                <a16:creationId xmlns:a16="http://schemas.microsoft.com/office/drawing/2014/main" id="{A12FAE52-6BDB-4468-9418-910B618B2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"/>
            <a:ext cx="12192000" cy="34290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8FAFAFE-BA73-4EBD-9C7F-00AF51F1B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426" y="4524375"/>
            <a:ext cx="1139952" cy="2381250"/>
          </a:xfrm>
          <a:prstGeom prst="rect">
            <a:avLst/>
          </a:prstGeom>
        </p:spPr>
      </p:pic>
    </p:spTree>
  </p:cSld>
  <p:clrMapOvr>
    <a:masterClrMapping/>
  </p:clrMapOvr>
  <p:transition spd="slow" advTm="7771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46985" y="116205"/>
            <a:ext cx="5863590" cy="74295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4500" b="1" dirty="0">
                <a:solidFill>
                  <a:srgbClr val="FF0000"/>
                </a:solidFill>
                <a:ea typeface="MS PGothic" panose="020B0600070205080204" charset="-128"/>
              </a:rPr>
              <a:t>LATAR BELAKANG</a:t>
            </a:r>
            <a:endParaRPr kumimoji="0" lang="en-US" altLang="en-US" sz="4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MS PGothic" panose="020B0600070205080204" charset="-128"/>
              <a:cs typeface="+mj-cs"/>
            </a:endParaRPr>
          </a:p>
        </p:txBody>
      </p:sp>
      <p:sp>
        <p:nvSpPr>
          <p:cNvPr id="2" name="Rectangle 3"/>
          <p:cNvSpPr>
            <a:spLocks noGrp="1"/>
          </p:cNvSpPr>
          <p:nvPr>
            <p:ph idx="1"/>
          </p:nvPr>
        </p:nvSpPr>
        <p:spPr>
          <a:xfrm>
            <a:off x="1038225" y="1001395"/>
            <a:ext cx="9337675" cy="5472430"/>
          </a:xfrm>
        </p:spPr>
        <p:txBody>
          <a:bodyPr vert="horz" wrap="square" lIns="91440" tIns="45720" rIns="91440" bIns="45720" anchor="t"/>
          <a:lstStyle/>
          <a:p>
            <a:pPr marL="514350" indent="-514350">
              <a:buAutoNum type="arabicPeriod"/>
            </a:pPr>
            <a:r>
              <a:rPr lang="en-US" altLang="zh-CN" b="1" dirty="0">
                <a:latin typeface="Arial Black" panose="020B0A04020102020204" charset="0"/>
              </a:rPr>
              <a:t>Zaman </a:t>
            </a:r>
            <a:r>
              <a:rPr lang="en-US" altLang="zh-CN" b="1" dirty="0" err="1">
                <a:latin typeface="Arial Black" panose="020B0A04020102020204" charset="0"/>
              </a:rPr>
              <a:t>industri</a:t>
            </a:r>
            <a:r>
              <a:rPr lang="en-US" altLang="zh-CN" b="1" dirty="0">
                <a:latin typeface="Arial Black" panose="020B0A04020102020204" charset="0"/>
              </a:rPr>
              <a:t> 4.0</a:t>
            </a:r>
          </a:p>
          <a:p>
            <a:pPr marL="0" indent="0">
              <a:buNone/>
            </a:pPr>
            <a:r>
              <a:rPr lang="en-US" altLang="zh-CN" b="1" dirty="0">
                <a:latin typeface="Arial Black" panose="020B0A04020102020204" charset="0"/>
              </a:rPr>
              <a:t>2. </a:t>
            </a:r>
            <a:r>
              <a:rPr lang="en-US" altLang="zh-CN" b="1" dirty="0" err="1">
                <a:latin typeface="Arial Black" panose="020B0A04020102020204" charset="0"/>
              </a:rPr>
              <a:t>Teknologi</a:t>
            </a:r>
            <a:r>
              <a:rPr lang="en-US" altLang="zh-CN" b="1" dirty="0">
                <a:latin typeface="Arial Black" panose="020B0A04020102020204" charset="0"/>
              </a:rPr>
              <a:t> </a:t>
            </a:r>
            <a:r>
              <a:rPr lang="en-US" altLang="zh-CN" b="1" dirty="0" err="1">
                <a:latin typeface="Arial Black" panose="020B0A04020102020204" charset="0"/>
              </a:rPr>
              <a:t>Canggih</a:t>
            </a:r>
            <a:endParaRPr lang="en-US" altLang="zh-CN" b="1" dirty="0">
              <a:latin typeface="Arial Black" panose="020B0A04020102020204" charset="0"/>
            </a:endParaRPr>
          </a:p>
          <a:p>
            <a:pPr marL="0" indent="0">
              <a:buNone/>
            </a:pPr>
            <a:r>
              <a:rPr lang="en-US" altLang="zh-CN" b="1" dirty="0">
                <a:latin typeface="Arial Black" panose="020B0A04020102020204" charset="0"/>
              </a:rPr>
              <a:t>3. Kurang </a:t>
            </a:r>
            <a:r>
              <a:rPr lang="en-US" altLang="zh-CN" b="1" dirty="0" err="1">
                <a:latin typeface="Arial Black" panose="020B0A04020102020204" charset="0"/>
              </a:rPr>
              <a:t>sikap</a:t>
            </a:r>
            <a:r>
              <a:rPr lang="en-US" altLang="zh-CN" b="1" dirty="0">
                <a:latin typeface="Arial Black" panose="020B0A04020102020204" charset="0"/>
              </a:rPr>
              <a:t> dan </a:t>
            </a:r>
            <a:r>
              <a:rPr lang="en-US" altLang="zh-CN" b="1" dirty="0" err="1">
                <a:latin typeface="Arial Black" panose="020B0A04020102020204" charset="0"/>
              </a:rPr>
              <a:t>perilaku</a:t>
            </a:r>
            <a:r>
              <a:rPr lang="en-US" altLang="zh-CN" b="1" dirty="0">
                <a:latin typeface="Arial Black" panose="020B0A04020102020204" charset="0"/>
              </a:rPr>
              <a:t> </a:t>
            </a:r>
            <a:r>
              <a:rPr lang="en-US" altLang="zh-CN" b="1" dirty="0" err="1">
                <a:latin typeface="Arial Black" panose="020B0A04020102020204" charset="0"/>
              </a:rPr>
              <a:t>siswa</a:t>
            </a:r>
            <a:r>
              <a:rPr lang="en-US" altLang="zh-CN" b="1" dirty="0">
                <a:latin typeface="Arial Black" panose="020B0A04020102020204" charset="0"/>
              </a:rPr>
              <a:t> </a:t>
            </a:r>
          </a:p>
          <a:p>
            <a:pPr marL="0" indent="0">
              <a:buNone/>
            </a:pPr>
            <a:endParaRPr lang="en-US" altLang="zh-CN" b="1" dirty="0">
              <a:latin typeface="Arial Black" panose="020B0A04020102020204" charset="0"/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945688" y="6473825"/>
            <a:ext cx="430212" cy="357188"/>
          </a:xfrm>
          <a:noFill/>
          <a:ln>
            <a:solidFill>
              <a:schemeClr val="tx1"/>
            </a:solidFill>
          </a:ln>
        </p:spPr>
        <p:txBody>
          <a:bodyPr lIns="68580" tIns="34290" rIns="68580" bIns="3429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id-ID" altLang="en-US" sz="1800" dirty="0">
                <a:latin typeface="Arial Black" panose="020B0A04020102020204" charset="0"/>
                <a:ea typeface="MS PGothic" panose="020B0600070205080204" charset="-128"/>
              </a:rPr>
              <a:t>2</a:t>
            </a:fld>
            <a:endParaRPr lang="id-ID" altLang="en-US" sz="1800" dirty="0">
              <a:latin typeface="Arial Black" panose="020B0A04020102020204" charset="0"/>
              <a:ea typeface="MS PGothic" panose="020B060007020508020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9A3D46-1782-4410-87D8-1E8FFC443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3090734"/>
            <a:ext cx="3048000" cy="1714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388619-9512-4CAD-9607-09C5387CD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980" y="4962483"/>
            <a:ext cx="3324225" cy="16685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A49BBD-12F9-4CE6-93D8-8FF0397A2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879" y="3090734"/>
            <a:ext cx="3324225" cy="18471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A7CA66-6850-41A4-9E34-C3307968B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225" y="4937919"/>
            <a:ext cx="3048000" cy="1714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588143-D4D0-48BE-BE57-A4058B4550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3447" y="296562"/>
            <a:ext cx="3555657" cy="18999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91880E-8135-4E51-AEB8-B0C123E89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1552" y="2885860"/>
            <a:ext cx="3298825" cy="18734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C197DF-E9E5-4C1C-B5B4-6767FBD5FA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5671" y="5029263"/>
            <a:ext cx="2804984" cy="1668591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35" y="183515"/>
            <a:ext cx="10515600" cy="58801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PENANAMAN AKHLAQ DI MINANGKABAU</a:t>
            </a:r>
          </a:p>
        </p:txBody>
      </p:sp>
      <p:pic>
        <p:nvPicPr>
          <p:cNvPr id="5" name="Content Placeholder 4" descr="innovation-lab-marquee.gif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785269" y="2396331"/>
            <a:ext cx="438150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Diagram 3"/>
          <p:cNvGraphicFramePr/>
          <p:nvPr/>
        </p:nvGraphicFramePr>
        <p:xfrm>
          <a:off x="2593340" y="1214120"/>
          <a:ext cx="9376410" cy="5009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1067435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SUMBANG DUO BALEH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sz="1000" b="1" i="1"/>
              <a:t>Materi Adat/Ratmil</a:t>
            </a:r>
          </a:p>
        </p:txBody>
      </p:sp>
      <p:sp>
        <p:nvSpPr>
          <p:cNvPr id="88" name="Text Box 7"/>
          <p:cNvSpPr txBox="1"/>
          <p:nvPr/>
        </p:nvSpPr>
        <p:spPr>
          <a:xfrm>
            <a:off x="485775" y="1566545"/>
            <a:ext cx="4923155" cy="44145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Duduak</a:t>
            </a:r>
            <a:endParaRPr lang="en-US" altLang="zh-CN" sz="40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Tagak</a:t>
            </a:r>
            <a:endParaRPr lang="en-US" altLang="zh-CN" sz="40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Bajalan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Kato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Tanyo</a:t>
            </a:r>
            <a:endParaRPr lang="en-US" altLang="zh-CN" sz="40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Jawek</a:t>
            </a:r>
            <a:endParaRPr lang="en-US" altLang="zh-CN" sz="40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lvl="0" indent="0">
              <a:lnSpc>
                <a:spcPct val="115000"/>
              </a:lnSpc>
              <a:spcAft>
                <a:spcPts val="0"/>
              </a:spcAft>
              <a:buNone/>
            </a:pPr>
            <a:endParaRPr lang="en-US" altLang="zh-CN" sz="40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" name="Text Box 7"/>
          <p:cNvSpPr txBox="1"/>
          <p:nvPr/>
        </p:nvSpPr>
        <p:spPr>
          <a:xfrm>
            <a:off x="5800725" y="1567180"/>
            <a:ext cx="5568950" cy="42202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7.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Bagaua</a:t>
            </a:r>
            <a:endParaRPr lang="en-US" altLang="zh-CN" sz="40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8.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Caliak</a:t>
            </a:r>
            <a:endParaRPr lang="en-US" altLang="zh-CN" sz="40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9.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Makan</a:t>
            </a:r>
          </a:p>
          <a:p>
            <a:pPr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10.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Pakai</a:t>
            </a:r>
            <a:endParaRPr lang="en-US" altLang="zh-CN" sz="40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11.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Karajo</a:t>
            </a:r>
            <a:endParaRPr lang="en-US" altLang="zh-CN" sz="40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  <a:p>
            <a:pPr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12.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Sumbang</a:t>
            </a:r>
            <a:r>
              <a:rPr lang="en-US" altLang="zh-CN" sz="4000" kern="10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altLang="zh-CN" sz="4000" kern="100" dirty="0" err="1">
                <a:solidFill>
                  <a:srgbClr val="000000"/>
                </a:solidFill>
                <a:effectLst>
                  <a:glow>
                    <a:srgbClr val="000000"/>
                  </a:glow>
                  <a:outerShdw blurRad="38100" dist="19050" dir="2700000" algn="tl">
                    <a:srgbClr val="000000">
                      <a:alpha val="40000"/>
                    </a:srgbClr>
                  </a:outerShdw>
                  <a:reflection stA="0" endPos="0" fadeDir="0" sx="0" sy="0"/>
                </a:effectLst>
                <a:latin typeface="Calibri" panose="020F0502020204030204"/>
                <a:ea typeface="SimSun" panose="02010600030101010101" pitchFamily="2" charset="-122"/>
                <a:cs typeface="Times New Roman" panose="02020603050405020304"/>
                <a:sym typeface="Times New Roman" panose="02020603050405020304"/>
              </a:rPr>
              <a:t>Kurenah</a:t>
            </a:r>
            <a:endParaRPr lang="en-US" altLang="zh-CN" sz="4000" kern="100" dirty="0">
              <a:solidFill>
                <a:srgbClr val="000000"/>
              </a:solidFill>
              <a:effectLst>
                <a:glow>
                  <a:srgbClr val="000000"/>
                </a:glow>
                <a:outerShdw blurRad="38100" dist="19050" dir="2700000" algn="tl">
                  <a:srgbClr val="000000">
                    <a:alpha val="40000"/>
                  </a:srgbClr>
                </a:outerShdw>
                <a:reflection stA="0" endPos="0" fadeDir="0" sx="0" sy="0"/>
              </a:effectLst>
              <a:latin typeface="Calibri" panose="020F0502020204030204"/>
              <a:ea typeface="SimSun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b"/>
          <a:lstStyle/>
          <a:p>
            <a:pPr defTabSz="914400">
              <a:buNone/>
            </a:pPr>
            <a:r>
              <a:rPr lang="en-US" altLang="zh-CN" kern="1200" dirty="0"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24577" name="Picture 4" descr="I:\foto model sumbang\duduak nan sop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04915" y="180975"/>
            <a:ext cx="5887720" cy="6248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6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" y="180975"/>
            <a:ext cx="6047740" cy="62490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2"/>
          <p:cNvSpPr txBox="1"/>
          <p:nvPr/>
        </p:nvSpPr>
        <p:spPr>
          <a:xfrm>
            <a:off x="609600" y="5900420"/>
            <a:ext cx="5410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CONTOH SUMBANG DUDUK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2B5C2F-E41A-4927-B7CC-33B534B2DE77}"/>
              </a:ext>
            </a:extLst>
          </p:cNvPr>
          <p:cNvGrpSpPr/>
          <p:nvPr/>
        </p:nvGrpSpPr>
        <p:grpSpPr>
          <a:xfrm>
            <a:off x="2228776" y="2225896"/>
            <a:ext cx="2997360" cy="2106360"/>
            <a:chOff x="2228776" y="2225896"/>
            <a:chExt cx="2997360" cy="210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7C90F3B-D6D5-4242-9314-68F5566EB858}"/>
                    </a:ext>
                  </a:extLst>
                </p14:cNvPr>
                <p14:cNvContentPartPr/>
                <p14:nvPr/>
              </p14:nvContentPartPr>
              <p14:xfrm>
                <a:off x="4683256" y="4285096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7C90F3B-D6D5-4242-9314-68F5566EB85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665256" y="426745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358A3F0-F11E-411F-B1E9-0E90A24FF8EC}"/>
                    </a:ext>
                  </a:extLst>
                </p14:cNvPr>
                <p14:cNvContentPartPr/>
                <p14:nvPr/>
              </p14:nvContentPartPr>
              <p14:xfrm>
                <a:off x="2305816" y="2623696"/>
                <a:ext cx="2920320" cy="1708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358A3F0-F11E-411F-B1E9-0E90A24FF8E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87816" y="2605696"/>
                  <a:ext cx="2955960" cy="174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4A8F7EF-FB75-4203-9D90-116007896E49}"/>
                    </a:ext>
                  </a:extLst>
                </p14:cNvPr>
                <p14:cNvContentPartPr/>
                <p14:nvPr/>
              </p14:nvContentPartPr>
              <p14:xfrm>
                <a:off x="2228776" y="2225896"/>
                <a:ext cx="2589840" cy="1908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4A8F7EF-FB75-4203-9D90-116007896E4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10776" y="2208256"/>
                  <a:ext cx="2625480" cy="194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20AE2E5-F995-4B84-A396-784982D86728}"/>
                  </a:ext>
                </a:extLst>
              </p14:cNvPr>
              <p14:cNvContentPartPr/>
              <p14:nvPr/>
            </p14:nvContentPartPr>
            <p14:xfrm>
              <a:off x="-199424" y="5351056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20AE2E5-F995-4B84-A396-784982D867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217064" y="533305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BF6F466-1FD6-4F55-BA0B-0CD1B8E0AE64}"/>
                  </a:ext>
                </a:extLst>
              </p14:cNvPr>
              <p14:cNvContentPartPr/>
              <p14:nvPr/>
            </p14:nvContentPartPr>
            <p14:xfrm>
              <a:off x="-263035" y="5351056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BF6F466-1FD6-4F55-BA0B-0CD1B8E0AE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280675" y="533305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FF3857C-4D02-428B-BC74-AE9BB28C52FE}"/>
                  </a:ext>
                </a:extLst>
              </p14:cNvPr>
              <p14:cNvContentPartPr/>
              <p14:nvPr/>
            </p14:nvContentPartPr>
            <p14:xfrm>
              <a:off x="8547355" y="4437736"/>
              <a:ext cx="1846080" cy="15706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FF3857C-4D02-428B-BC74-AE9BB28C52F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529355" y="4420096"/>
                <a:ext cx="1881720" cy="1606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D93F6-535F-4559-8A6B-876F51D8C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84" y="769939"/>
            <a:ext cx="8596668" cy="495458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Allahul</a:t>
            </a:r>
            <a:r>
              <a:rPr lang="en-US" sz="2800" dirty="0"/>
              <a:t> </a:t>
            </a:r>
            <a:r>
              <a:rPr lang="en-US" sz="2800" dirty="0" err="1"/>
              <a:t>kaafii</a:t>
            </a:r>
            <a:r>
              <a:rPr lang="en-US" sz="2800" dirty="0"/>
              <a:t> </a:t>
            </a:r>
            <a:r>
              <a:rPr lang="en-US" sz="2800" dirty="0" err="1"/>
              <a:t>rabbunal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endParaRPr lang="en-US" sz="2800" dirty="0"/>
          </a:p>
          <a:p>
            <a:pPr marL="0" indent="0">
              <a:buNone/>
            </a:pPr>
            <a:r>
              <a:rPr lang="en-US" sz="2800" dirty="0" err="1"/>
              <a:t>Qashadnal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r>
              <a:rPr lang="en-US" sz="2800" dirty="0"/>
              <a:t> </a:t>
            </a:r>
            <a:r>
              <a:rPr lang="en-US" sz="2800" dirty="0" err="1"/>
              <a:t>wajadnal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endParaRPr lang="en-US" sz="2800" dirty="0"/>
          </a:p>
          <a:p>
            <a:pPr marL="0" indent="0">
              <a:buNone/>
            </a:pPr>
            <a:r>
              <a:rPr lang="en-US" sz="2800" dirty="0" err="1"/>
              <a:t>Likullin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r>
              <a:rPr lang="en-US" sz="2800" dirty="0"/>
              <a:t> </a:t>
            </a:r>
            <a:r>
              <a:rPr lang="en-US" sz="2800" dirty="0" err="1"/>
              <a:t>kafaa</a:t>
            </a:r>
            <a:r>
              <a:rPr lang="en-US" sz="2800" dirty="0"/>
              <a:t> </a:t>
            </a:r>
            <a:r>
              <a:rPr lang="en-US" sz="2800" dirty="0" err="1"/>
              <a:t>nal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endParaRPr lang="en-US" sz="2800" dirty="0"/>
          </a:p>
          <a:p>
            <a:pPr marL="0" indent="0">
              <a:buNone/>
            </a:pPr>
            <a:r>
              <a:rPr lang="en-US" sz="2800" dirty="0" err="1"/>
              <a:t>Wa</a:t>
            </a:r>
            <a:r>
              <a:rPr lang="en-US" sz="2800" dirty="0"/>
              <a:t> </a:t>
            </a:r>
            <a:r>
              <a:rPr lang="en-US" sz="2800" dirty="0" err="1"/>
              <a:t>ni’mal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r>
              <a:rPr lang="en-US" sz="2800" dirty="0"/>
              <a:t> Alhamdulillah</a:t>
            </a:r>
          </a:p>
          <a:p>
            <a:pPr marL="0" indent="0">
              <a:buNone/>
            </a:pPr>
            <a:r>
              <a:rPr lang="en-US" sz="2800" dirty="0"/>
              <a:t>		Perempuan duduk </a:t>
            </a:r>
            <a:r>
              <a:rPr lang="en-US" sz="2800" dirty="0" err="1"/>
              <a:t>jongkok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dilarang</a:t>
            </a:r>
            <a:r>
              <a:rPr lang="en-US" sz="2800" dirty="0"/>
              <a:t> </a:t>
            </a:r>
            <a:r>
              <a:rPr lang="en-US" sz="2800" dirty="0" err="1"/>
              <a:t>dek</a:t>
            </a:r>
            <a:r>
              <a:rPr lang="en-US" sz="2800" dirty="0"/>
              <a:t> </a:t>
            </a:r>
            <a:r>
              <a:rPr lang="en-US" sz="2800" dirty="0" err="1"/>
              <a:t>indak</a:t>
            </a:r>
            <a:r>
              <a:rPr lang="en-US" sz="2800" dirty="0"/>
              <a:t> </a:t>
            </a:r>
            <a:r>
              <a:rPr lang="en-US" sz="2800" dirty="0" err="1"/>
              <a:t>sopan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Duduklah</a:t>
            </a:r>
            <a:r>
              <a:rPr lang="en-US" sz="2800" dirty="0"/>
              <a:t>  </a:t>
            </a:r>
            <a:r>
              <a:rPr lang="en-US" sz="2800" dirty="0" err="1"/>
              <a:t>elok</a:t>
            </a:r>
            <a:r>
              <a:rPr lang="en-US" sz="2800" dirty="0"/>
              <a:t> </a:t>
            </a:r>
            <a:r>
              <a:rPr lang="en-US" sz="2800" dirty="0" err="1"/>
              <a:t>Sambil</a:t>
            </a:r>
            <a:r>
              <a:rPr lang="en-US" sz="2800" dirty="0"/>
              <a:t> </a:t>
            </a:r>
            <a:r>
              <a:rPr lang="en-US" sz="2800" dirty="0" err="1"/>
              <a:t>bersimpuh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Tingkah</a:t>
            </a:r>
            <a:r>
              <a:rPr lang="en-US" sz="2800" dirty="0"/>
              <a:t> </a:t>
            </a:r>
            <a:r>
              <a:rPr lang="en-US" sz="2800" dirty="0" err="1"/>
              <a:t>sopan</a:t>
            </a:r>
            <a:r>
              <a:rPr lang="en-US" sz="2800" dirty="0"/>
              <a:t> </a:t>
            </a:r>
            <a:r>
              <a:rPr lang="en-US" sz="2800" dirty="0" err="1"/>
              <a:t>sehari-hari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46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3571875" y="205740"/>
            <a:ext cx="421576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normalizeH="0" baseline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Microsoft YaHei" panose="020B0503020204020204" charset="-122"/>
                <a:sym typeface="+mn-ea"/>
              </a:rPr>
              <a:t>1. S</a:t>
            </a:r>
            <a:r>
              <a:rPr lang="en-US" altLang="zh-CN" sz="32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sym typeface="+mn-ea"/>
              </a:rPr>
              <a:t>UMBANG DUDUAK</a:t>
            </a:r>
            <a:endParaRPr kumimoji="0" lang="en-US" altLang="zh-CN" sz="3200" b="1" i="0" u="none" strike="noStrike" cap="none" normalizeH="0" baseline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Microsoft YaHei" panose="020B0503020204020204" charset="-122"/>
              <a:sym typeface="+mn-ea"/>
            </a:endParaRPr>
          </a:p>
        </p:txBody>
      </p:sp>
      <p:sp>
        <p:nvSpPr>
          <p:cNvPr id="19" name="Line 36"/>
          <p:cNvSpPr>
            <a:spLocks noChangeShapeType="1"/>
          </p:cNvSpPr>
          <p:nvPr/>
        </p:nvSpPr>
        <p:spPr bwMode="auto">
          <a:xfrm>
            <a:off x="2885367" y="3617497"/>
            <a:ext cx="1602441" cy="0"/>
          </a:xfrm>
          <a:prstGeom prst="line">
            <a:avLst/>
          </a:prstGeom>
          <a:noFill/>
          <a:ln w="127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723900" y="1038860"/>
            <a:ext cx="7524750" cy="50158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1.   Padusi duduak baselo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2.   Padusi duduak mancongkong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3.   Padusi duduak </a:t>
            </a: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     mancangkuang/mancongkang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4.   Padusi duduak mangangkang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5.   Padusi duduak koncek/leter  W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6.   Duduak ciek kaki batagakan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7.   Duduak di nan tinggi, kawan karandahan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8.   Padusi dudak di kurisi pao bajarangan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9.   Laki – laki duduak sarupo </a:t>
            </a:r>
            <a:r>
              <a:rPr lang="id-ID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padusi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10. Duduak indak pado tampeknyo 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11. Indak pandai menduduak an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Etongan</a:t>
            </a:r>
            <a:endParaRPr lang="en-US" altLang="en-US" sz="20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12.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Mampasandiangkan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anak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daro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jo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    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marapulai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alun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nikah</a:t>
            </a:r>
            <a:endParaRPr lang="en-US" altLang="en-US" sz="2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MS PGothic" panose="020B0600070205080204" charset="-128"/>
            </a:endParaRP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13. Orang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tua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basandiang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samo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anak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daro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jo</a:t>
            </a: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</a:t>
            </a:r>
          </a:p>
          <a:p>
            <a:pPr defTabSz="914400"/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      </a:t>
            </a:r>
            <a:r>
              <a:rPr lang="en-US" altLang="en-US" sz="2000" b="1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MS PGothic" panose="020B0600070205080204" charset="-128"/>
                <a:sym typeface="+mn-ea"/>
              </a:rPr>
              <a:t>marapulai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6" presetClass="entr" presetSubtype="37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6" presetClass="entr" presetSubtype="37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9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>
                <a:solidFill>
                  <a:srgbClr val="FF0000"/>
                </a:solidFill>
              </a:rPr>
              <a:t>2. SUMBANG TAGAK</a:t>
            </a:r>
          </a:p>
        </p:txBody>
      </p:sp>
      <p:pic>
        <p:nvPicPr>
          <p:cNvPr id="25604" name="Picture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676910"/>
            <a:ext cx="5100320" cy="60725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ounded Rectangular Callout 3"/>
          <p:cNvSpPr/>
          <p:nvPr/>
        </p:nvSpPr>
        <p:spPr bwMode="auto">
          <a:xfrm rot="228058">
            <a:off x="5227320" y="410210"/>
            <a:ext cx="6756400" cy="4048125"/>
          </a:xfrm>
          <a:prstGeom prst="wedgeRoundRectCallou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l" defTabSz="914400"/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Usah panagak di tantang pintu atau di </a:t>
            </a:r>
          </a:p>
          <a:p>
            <a:pPr algn="l" defTabSz="914400"/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janjangturun naiak, </a:t>
            </a:r>
            <a:r>
              <a:rPr lang="en-US" altLang="zh-CN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usah panagak di </a:t>
            </a:r>
          </a:p>
          <a:p>
            <a:pPr algn="l" defTabSz="914400"/>
            <a:r>
              <a:rPr lang="en-US" altLang="zh-CN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tapi labuah kalau tak ado nan dinanti. </a:t>
            </a:r>
            <a:endParaRPr lang="en-US" altLang="zh-CN" sz="2800" b="1" kern="12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algn="l" defTabSz="914400"/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sumbang tagak jo laki-laki, </a:t>
            </a:r>
          </a:p>
          <a:p>
            <a:pPr algn="l" defTabSz="914400"/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apolai indak jo mahram. </a:t>
            </a:r>
            <a:endParaRPr lang="en-US" altLang="zh-CN" sz="2800" b="1" kern="1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algn="l" defTabSz="914400"/>
            <a:r>
              <a:rPr lang="en-US" altLang="zh-CN" sz="2800" b="1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Konon pulo barundiang-rundiang </a:t>
            </a:r>
          </a:p>
          <a:p>
            <a:pPr algn="l" defTabSz="914400"/>
            <a:r>
              <a:rPr lang="en-US" altLang="zh-CN" sz="2800" b="1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sambia tagak</a:t>
            </a:r>
            <a:endParaRPr lang="en-US" altLang="zh-CN" sz="2800" b="1" kern="1200" dirty="0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2800" b="1" kern="1200" dirty="0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Text Placeholder 3"/>
          <p:cNvSpPr>
            <a:spLocks noGrp="1"/>
          </p:cNvSpPr>
          <p:nvPr/>
        </p:nvSpPr>
        <p:spPr>
          <a:xfrm>
            <a:off x="95250" y="2501900"/>
            <a:ext cx="4900930" cy="399669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1.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Tagak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di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pintu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</a:t>
            </a:r>
            <a:endParaRPr kumimoji="0" lang="en-US" sz="2400" b="1" i="0" u="none" strike="noStrike" kern="1200" cap="none" spc="0" normalizeH="0" baseline="0" noProof="0" dirty="0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2.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Tagak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di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janjang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naiak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3. Tagak di tanggo ka turun</a:t>
            </a:r>
            <a:endParaRPr kumimoji="0" lang="en-US" sz="2400" b="1" i="0" u="none" strike="noStrike" kern="1200" cap="none" spc="0" normalizeH="0" baseline="0" noProof="0" dirty="0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defRPr/>
            </a:pP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4. Tagak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surang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di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tapi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jalan</a:t>
            </a:r>
            <a:endParaRPr kumimoji="0" lang="en-US" sz="2400" b="1" i="0" u="none" strike="noStrike" kern="1200" cap="none" spc="0" normalizeH="0" baseline="0" noProof="0" dirty="0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5.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Tagak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jo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laki-laki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indak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   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muhrim</a:t>
            </a:r>
            <a:endParaRPr kumimoji="0" lang="en-US" sz="2400" b="1" i="0" u="none" strike="noStrike" kern="1200" cap="none" spc="0" normalizeH="0" baseline="0" noProof="0" dirty="0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6.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Barundiang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sambia</a:t>
            </a: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sz="2400" b="1" noProof="0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tagak</a:t>
            </a:r>
            <a:endParaRPr kumimoji="0" lang="en-US" sz="2400" b="1" i="0" u="none" strike="noStrike" kern="1200" cap="none" spc="0" normalizeH="0" baseline="0" noProof="0" dirty="0"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2400" b="1" noProof="0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sym typeface="+mn-ea"/>
              </a:rPr>
              <a:t>8. 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Tagak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Bakacak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Pinggang</a:t>
            </a:r>
            <a:endParaRPr kumimoji="0" lang="en-US" sz="2400" b="1" i="0" u="none" strike="noStrike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kumimoji="0" lang="en-US" sz="2400" b="1" i="0" u="none" strike="noStrike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umakmiang"/>
          <p:cNvPicPr>
            <a:picLocks noChangeAspect="1"/>
          </p:cNvPicPr>
          <p:nvPr/>
        </p:nvPicPr>
        <p:blipFill>
          <a:blip r:embed="rId3"/>
          <a:srcRect b="14186"/>
          <a:stretch>
            <a:fillRect/>
          </a:stretch>
        </p:blipFill>
        <p:spPr>
          <a:xfrm>
            <a:off x="5666105" y="4935220"/>
            <a:ext cx="1926590" cy="1563370"/>
          </a:xfrm>
          <a:prstGeom prst="round2Diag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5E1693-21D8-47B3-8E42-953CB17C2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100" y="523875"/>
            <a:ext cx="8175625" cy="5384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Allahul</a:t>
            </a:r>
            <a:r>
              <a:rPr lang="en-US" sz="2800" dirty="0"/>
              <a:t> </a:t>
            </a:r>
            <a:r>
              <a:rPr lang="en-US" sz="2800" dirty="0" err="1"/>
              <a:t>kaafii</a:t>
            </a:r>
            <a:r>
              <a:rPr lang="en-US" sz="2800" dirty="0"/>
              <a:t> </a:t>
            </a:r>
            <a:r>
              <a:rPr lang="en-US" sz="2800" dirty="0" err="1"/>
              <a:t>rabbunal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endParaRPr lang="en-US" sz="2800" dirty="0"/>
          </a:p>
          <a:p>
            <a:pPr marL="0" indent="0">
              <a:buNone/>
            </a:pPr>
            <a:r>
              <a:rPr lang="en-US" sz="2800" dirty="0" err="1"/>
              <a:t>Qashadnal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r>
              <a:rPr lang="en-US" sz="2800" dirty="0"/>
              <a:t> </a:t>
            </a:r>
            <a:r>
              <a:rPr lang="en-US" sz="2800" dirty="0" err="1"/>
              <a:t>wajadnal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endParaRPr lang="en-US" sz="2800" dirty="0"/>
          </a:p>
          <a:p>
            <a:pPr marL="0" indent="0">
              <a:buNone/>
            </a:pPr>
            <a:r>
              <a:rPr lang="en-US" sz="2800" dirty="0" err="1"/>
              <a:t>Likullin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r>
              <a:rPr lang="en-US" sz="2800" dirty="0"/>
              <a:t> </a:t>
            </a:r>
            <a:r>
              <a:rPr lang="en-US" sz="2800" dirty="0" err="1"/>
              <a:t>kafaa</a:t>
            </a:r>
            <a:r>
              <a:rPr lang="en-US" sz="2800" dirty="0"/>
              <a:t> </a:t>
            </a:r>
            <a:r>
              <a:rPr lang="en-US" sz="2800" dirty="0" err="1"/>
              <a:t>nal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endParaRPr lang="en-US" sz="2800" dirty="0"/>
          </a:p>
          <a:p>
            <a:pPr marL="0" indent="0">
              <a:buNone/>
            </a:pPr>
            <a:r>
              <a:rPr lang="en-US" sz="2800" dirty="0" err="1"/>
              <a:t>Wa</a:t>
            </a:r>
            <a:r>
              <a:rPr lang="en-US" sz="2800" dirty="0"/>
              <a:t> </a:t>
            </a:r>
            <a:r>
              <a:rPr lang="en-US" sz="2800" dirty="0" err="1"/>
              <a:t>ni’mal</a:t>
            </a:r>
            <a:r>
              <a:rPr lang="en-US" sz="2800" dirty="0"/>
              <a:t> </a:t>
            </a:r>
            <a:r>
              <a:rPr lang="en-US" sz="2800" dirty="0" err="1"/>
              <a:t>kaafi</a:t>
            </a:r>
            <a:r>
              <a:rPr lang="en-US" sz="2800" dirty="0"/>
              <a:t> Alhamdulillah</a:t>
            </a:r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boleh</a:t>
            </a:r>
            <a:r>
              <a:rPr lang="en-US" sz="2800" dirty="0"/>
              <a:t> </a:t>
            </a:r>
            <a:r>
              <a:rPr lang="en-US" sz="2800" dirty="0" err="1"/>
              <a:t>berdiri</a:t>
            </a:r>
            <a:r>
              <a:rPr lang="en-US" sz="2800" dirty="0"/>
              <a:t> </a:t>
            </a:r>
            <a:r>
              <a:rPr lang="en-US" sz="2800" dirty="0" err="1"/>
              <a:t>dipintu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sendiri</a:t>
            </a:r>
            <a:r>
              <a:rPr lang="en-US" sz="2800" dirty="0"/>
              <a:t> </a:t>
            </a:r>
            <a:r>
              <a:rPr lang="en-US" sz="2800" dirty="0" err="1"/>
              <a:t>Tagak</a:t>
            </a:r>
            <a:r>
              <a:rPr lang="en-US" sz="2800" dirty="0"/>
              <a:t> </a:t>
            </a:r>
            <a:r>
              <a:rPr lang="en-US" sz="2800" dirty="0" err="1"/>
              <a:t>tepi</a:t>
            </a:r>
            <a:r>
              <a:rPr lang="en-US" sz="2800" dirty="0"/>
              <a:t> </a:t>
            </a:r>
            <a:r>
              <a:rPr lang="en-US" sz="2800" dirty="0" err="1"/>
              <a:t>jalan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Tagak</a:t>
            </a:r>
            <a:r>
              <a:rPr lang="en-US" sz="2800" dirty="0"/>
              <a:t> </a:t>
            </a:r>
            <a:r>
              <a:rPr lang="en-US" sz="2800" dirty="0" err="1"/>
              <a:t>sambil</a:t>
            </a:r>
            <a:r>
              <a:rPr lang="en-US" sz="2800" dirty="0"/>
              <a:t> </a:t>
            </a:r>
            <a:r>
              <a:rPr lang="en-US" sz="2800" dirty="0" err="1"/>
              <a:t>berkacak</a:t>
            </a:r>
            <a:r>
              <a:rPr lang="en-US" sz="2800" dirty="0"/>
              <a:t> </a:t>
            </a:r>
            <a:r>
              <a:rPr lang="en-US" sz="2800" dirty="0" err="1"/>
              <a:t>pinggang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	</a:t>
            </a:r>
            <a:r>
              <a:rPr lang="en-US" sz="2800" dirty="0" err="1"/>
              <a:t>Sumbang</a:t>
            </a:r>
            <a:r>
              <a:rPr lang="en-US" sz="2800" dirty="0"/>
              <a:t> 12, </a:t>
            </a:r>
            <a:r>
              <a:rPr lang="en-US" sz="2800" dirty="0" err="1"/>
              <a:t>sisumbang</a:t>
            </a:r>
            <a:r>
              <a:rPr lang="en-US" sz="2800" dirty="0"/>
              <a:t> </a:t>
            </a:r>
            <a:r>
              <a:rPr lang="en-US" sz="2800" dirty="0" err="1"/>
              <a:t>Tagak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408563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2755900" y="206375"/>
            <a:ext cx="6446838" cy="1146175"/>
          </a:xfrm>
        </p:spPr>
        <p:txBody>
          <a:bodyPr vert="horz" wrap="square" lIns="91440" tIns="45720" rIns="91440" bIns="45720" anchor="ctr"/>
          <a:lstStyle/>
          <a:p>
            <a:pPr defTabSz="914400">
              <a:buNone/>
            </a:pPr>
            <a:r>
              <a:rPr lang="en-US" altLang="zh-CN" sz="4800" b="1" kern="1200" dirty="0">
                <a:latin typeface="+mj-lt"/>
                <a:ea typeface="+mj-ea"/>
                <a:cs typeface="+mj-cs"/>
              </a:rPr>
              <a:t>3. Sumbang Jalan</a:t>
            </a:r>
          </a:p>
        </p:txBody>
      </p:sp>
      <p:sp>
        <p:nvSpPr>
          <p:cNvPr id="26627" name="Content Placeholder 5"/>
          <p:cNvSpPr>
            <a:spLocks noGrp="1"/>
          </p:cNvSpPr>
          <p:nvPr/>
        </p:nvSpPr>
        <p:spPr>
          <a:xfrm>
            <a:off x="1220470" y="1278890"/>
            <a:ext cx="8215630" cy="537273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kern="1200" dirty="0">
                <a:latin typeface="+mn-lt"/>
                <a:ea typeface="+mn-ea"/>
                <a:cs typeface="+mn-cs"/>
              </a:rPr>
              <a:t>1.  Padusi bajalan </a:t>
            </a:r>
            <a:r>
              <a:rPr lang="id-ID" altLang="x-none" b="1" kern="1200" dirty="0">
                <a:latin typeface="+mn-lt"/>
                <a:ea typeface="+mn-ea"/>
                <a:cs typeface="+mn-cs"/>
              </a:rPr>
              <a:t>su</a:t>
            </a:r>
            <a:r>
              <a:rPr lang="en-US" altLang="zh-CN" b="1" kern="1200" dirty="0">
                <a:latin typeface="+mn-lt"/>
                <a:ea typeface="+mn-ea"/>
                <a:cs typeface="+mn-cs"/>
              </a:rPr>
              <a:t>rang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kern="1200" dirty="0">
                <a:latin typeface="+mn-lt"/>
                <a:ea typeface="+mn-ea"/>
                <a:cs typeface="+mn-cs"/>
              </a:rPr>
              <a:t>2.  Padusi Bajalan Bagageh-gageh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kern="1200" dirty="0">
                <a:latin typeface="+mn-lt"/>
                <a:ea typeface="+mn-ea"/>
                <a:cs typeface="+mn-cs"/>
              </a:rPr>
              <a:t>3.  Bajalan Malasau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kern="1200" dirty="0">
                <a:latin typeface="+mn-lt"/>
                <a:ea typeface="+mn-ea"/>
                <a:cs typeface="+mn-cs"/>
              </a:rPr>
              <a:t>4.  Bajalan Mandongkak-dongkak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kern="1200" dirty="0">
                <a:latin typeface="+mn-lt"/>
                <a:ea typeface="+mn-ea"/>
                <a:cs typeface="+mn-cs"/>
              </a:rPr>
              <a:t>5.  Bajalan maampang jalan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kern="1200" dirty="0">
                <a:latin typeface="+mn-lt"/>
                <a:ea typeface="+mn-ea"/>
                <a:cs typeface="+mn-cs"/>
              </a:rPr>
              <a:t>6.  Bajalan di muko laki-laki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kern="1200" dirty="0">
                <a:latin typeface="+mn-lt"/>
                <a:ea typeface="+mn-ea"/>
                <a:cs typeface="+mn-cs"/>
              </a:rPr>
              <a:t>7.  Bajalan di malam hari, 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kern="1200" dirty="0">
                <a:latin typeface="+mn-lt"/>
                <a:ea typeface="+mn-ea"/>
                <a:cs typeface="+mn-cs"/>
              </a:rPr>
              <a:t>     indak  Bakawan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kern="1200" dirty="0">
                <a:latin typeface="+mn-lt"/>
                <a:ea typeface="+mn-ea"/>
                <a:cs typeface="+mn-cs"/>
              </a:rPr>
              <a:t>8.  Malinteh di muko orang,</a:t>
            </a:r>
            <a:r>
              <a:rPr lang="id-ID" altLang="x-none" b="1" kern="1200" dirty="0">
                <a:latin typeface="+mn-lt"/>
                <a:ea typeface="+mn-ea"/>
                <a:cs typeface="+mn-cs"/>
              </a:rPr>
              <a:t> 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id-ID" altLang="x-none" b="1" kern="1200" dirty="0">
                <a:latin typeface="+mn-lt"/>
                <a:ea typeface="+mn-ea"/>
                <a:cs typeface="+mn-cs"/>
              </a:rPr>
              <a:t>    </a:t>
            </a:r>
            <a:r>
              <a:rPr lang="en-US" altLang="id-ID" b="1" kern="1200" dirty="0">
                <a:latin typeface="+mn-lt"/>
                <a:ea typeface="+mn-ea"/>
                <a:cs typeface="+mn-cs"/>
              </a:rPr>
              <a:t> </a:t>
            </a:r>
            <a:r>
              <a:rPr lang="id-ID" altLang="x-none" b="1" kern="1200" dirty="0">
                <a:latin typeface="+mn-lt"/>
                <a:ea typeface="+mn-ea"/>
                <a:cs typeface="+mn-cs"/>
              </a:rPr>
              <a:t>ka</a:t>
            </a:r>
            <a:r>
              <a:rPr lang="en-US" altLang="zh-CN" b="1" kern="1200" dirty="0">
                <a:latin typeface="+mn-lt"/>
                <a:ea typeface="+mn-ea"/>
                <a:cs typeface="+mn-cs"/>
              </a:rPr>
              <a:t>lau  indak mintak izin dulu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kern="1200" dirty="0">
                <a:latin typeface="+mn-lt"/>
                <a:ea typeface="+mn-ea"/>
                <a:cs typeface="+mn-cs"/>
              </a:rPr>
              <a:t>9.  </a:t>
            </a:r>
            <a:r>
              <a:rPr lang="en-US" altLang="zh-CN" b="1" dirty="0">
                <a:sym typeface="+mn-ea"/>
              </a:rPr>
              <a:t>Malinteh di muko orang 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altLang="zh-CN" b="1" dirty="0">
                <a:sym typeface="+mn-ea"/>
              </a:rPr>
              <a:t>     indak mambukuakan badan</a:t>
            </a:r>
            <a:r>
              <a:rPr lang="en-US" altLang="zh-CN" sz="2000" kern="1200" dirty="0"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en-US" sz="4400" b="1" i="0" u="none" strike="noStrike" kern="1200" cap="all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Sumbang</a:t>
            </a:r>
            <a:r>
              <a:rPr kumimoji="0" lang="en-US" sz="4400" b="1" i="0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KATO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70115" y="945515"/>
            <a:ext cx="2857500" cy="200025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908049" y="2109470"/>
            <a:ext cx="6188075" cy="3979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1.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Bakato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Kasa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2.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Bakato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indak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id-ID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j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aleh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3.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Bakato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indak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ado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koma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4.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Manyalo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kecek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urang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5.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Bakato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indak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pado</a:t>
            </a:r>
            <a:r>
              <a:rPr lang="id-ID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tampeknyo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6.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Bakato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nan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kumuah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sambia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Makan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7.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Bakato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Mati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katiko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mancaliak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Urang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 </a:t>
            </a: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  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Sakik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8.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Mintak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hutang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di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tampek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nan rami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9. 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Bakato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harimau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/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singo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di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hutan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10.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Bakato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sambia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manyindia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r>
              <a:rPr lang="en-US" b="1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urang</a:t>
            </a: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sym typeface="+mn-ea"/>
              </a:rPr>
              <a:t>11. Bakato mandareh, awak nan santiang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A3EE9-BD77-4FC0-BE97-E3E5F8B0C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7545" y="733426"/>
            <a:ext cx="6721030" cy="54127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400" dirty="0" err="1"/>
              <a:t>Allahul</a:t>
            </a:r>
            <a:r>
              <a:rPr lang="en-US" sz="2400" dirty="0"/>
              <a:t> </a:t>
            </a:r>
            <a:r>
              <a:rPr lang="en-US" sz="2400" dirty="0" err="1"/>
              <a:t>kaafii</a:t>
            </a:r>
            <a:r>
              <a:rPr lang="en-US" sz="2400" dirty="0"/>
              <a:t> </a:t>
            </a:r>
            <a:r>
              <a:rPr lang="en-US" sz="2400" dirty="0" err="1"/>
              <a:t>rabbunal</a:t>
            </a:r>
            <a:r>
              <a:rPr lang="en-US" sz="2400" dirty="0"/>
              <a:t> </a:t>
            </a:r>
            <a:r>
              <a:rPr lang="en-US" sz="2400" dirty="0" err="1"/>
              <a:t>kaafi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Qashadnal</a:t>
            </a:r>
            <a:r>
              <a:rPr lang="en-US" sz="2400" dirty="0"/>
              <a:t> </a:t>
            </a:r>
            <a:r>
              <a:rPr lang="en-US" sz="2400" dirty="0" err="1"/>
              <a:t>kaafi</a:t>
            </a:r>
            <a:r>
              <a:rPr lang="en-US" sz="2400" dirty="0"/>
              <a:t> </a:t>
            </a:r>
            <a:r>
              <a:rPr lang="en-US" sz="2400" dirty="0" err="1"/>
              <a:t>wajadnal</a:t>
            </a:r>
            <a:r>
              <a:rPr lang="en-US" sz="2400" dirty="0"/>
              <a:t> </a:t>
            </a:r>
            <a:r>
              <a:rPr lang="en-US" sz="2400" dirty="0" err="1"/>
              <a:t>kaafi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Likullin</a:t>
            </a:r>
            <a:r>
              <a:rPr lang="en-US" sz="2400" dirty="0"/>
              <a:t> </a:t>
            </a:r>
            <a:r>
              <a:rPr lang="en-US" sz="2400" dirty="0" err="1"/>
              <a:t>kaafi</a:t>
            </a:r>
            <a:r>
              <a:rPr lang="en-US" sz="2400" dirty="0"/>
              <a:t> </a:t>
            </a:r>
            <a:r>
              <a:rPr lang="en-US" sz="2400" dirty="0" err="1"/>
              <a:t>kafaa</a:t>
            </a:r>
            <a:r>
              <a:rPr lang="en-US" sz="2400" dirty="0"/>
              <a:t> </a:t>
            </a:r>
            <a:r>
              <a:rPr lang="en-US" sz="2400" dirty="0" err="1"/>
              <a:t>nal</a:t>
            </a:r>
            <a:r>
              <a:rPr lang="en-US" sz="2400" dirty="0"/>
              <a:t> </a:t>
            </a:r>
            <a:r>
              <a:rPr lang="en-US" sz="2400" dirty="0" err="1"/>
              <a:t>kaafi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Wa</a:t>
            </a:r>
            <a:r>
              <a:rPr lang="en-US" sz="2400" dirty="0"/>
              <a:t> </a:t>
            </a:r>
            <a:r>
              <a:rPr lang="en-US" sz="2400" dirty="0" err="1"/>
              <a:t>ni’mal</a:t>
            </a:r>
            <a:r>
              <a:rPr lang="en-US" sz="2400" dirty="0"/>
              <a:t> </a:t>
            </a:r>
            <a:r>
              <a:rPr lang="en-US" sz="2400" dirty="0" err="1"/>
              <a:t>kaafi</a:t>
            </a:r>
            <a:r>
              <a:rPr lang="en-US" sz="2400" dirty="0"/>
              <a:t> Alhamdulillah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	Kita </a:t>
            </a:r>
            <a:r>
              <a:rPr lang="en-US" sz="2400" dirty="0" err="1"/>
              <a:t>tahu</a:t>
            </a:r>
            <a:r>
              <a:rPr lang="en-US" sz="2400" dirty="0"/>
              <a:t> </a:t>
            </a:r>
            <a:r>
              <a:rPr lang="en-US" sz="2400" dirty="0" err="1"/>
              <a:t>kato</a:t>
            </a:r>
            <a:r>
              <a:rPr lang="en-US" sz="2400" dirty="0"/>
              <a:t> nan </a:t>
            </a:r>
            <a:r>
              <a:rPr lang="en-US" sz="2400" dirty="0" err="1"/>
              <a:t>Ampek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</a:t>
            </a:r>
            <a:r>
              <a:rPr lang="en-US" sz="2400" dirty="0" err="1"/>
              <a:t>Bicara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jelas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</a:t>
            </a:r>
            <a:r>
              <a:rPr lang="en-US" sz="2400" dirty="0" err="1"/>
              <a:t>Bicara</a:t>
            </a:r>
            <a:r>
              <a:rPr lang="en-US" sz="2400" dirty="0"/>
              <a:t> orang </a:t>
            </a:r>
            <a:r>
              <a:rPr lang="en-US" sz="2400" dirty="0" err="1"/>
              <a:t>jangan</a:t>
            </a:r>
            <a:r>
              <a:rPr lang="en-US" sz="2400" dirty="0"/>
              <a:t> </a:t>
            </a:r>
            <a:r>
              <a:rPr lang="en-US" sz="2400" dirty="0" err="1"/>
              <a:t>dipotong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</a:t>
            </a:r>
            <a:r>
              <a:rPr lang="en-US" sz="2400" dirty="0" err="1"/>
              <a:t>Itulah</a:t>
            </a:r>
            <a:r>
              <a:rPr lang="en-US" sz="2400" dirty="0"/>
              <a:t> </a:t>
            </a:r>
            <a:r>
              <a:rPr lang="en-US" sz="2400" dirty="0" err="1"/>
              <a:t>sumbang</a:t>
            </a:r>
            <a:r>
              <a:rPr lang="en-US" sz="2400" dirty="0"/>
              <a:t>, </a:t>
            </a:r>
            <a:r>
              <a:rPr lang="en-US" sz="2400" dirty="0" err="1"/>
              <a:t>sumbang</a:t>
            </a:r>
            <a:r>
              <a:rPr lang="en-US" sz="2400" dirty="0"/>
              <a:t> </a:t>
            </a:r>
            <a:r>
              <a:rPr lang="en-US" sz="2400" dirty="0" err="1"/>
              <a:t>kato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38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9"/>
          <p:cNvSpPr>
            <a:spLocks noChangeArrowheads="1"/>
          </p:cNvSpPr>
          <p:nvPr/>
        </p:nvSpPr>
        <p:spPr bwMode="auto">
          <a:xfrm>
            <a:off x="1425575" y="386715"/>
            <a:ext cx="7082790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4000" b="1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5. </a:t>
            </a:r>
            <a:r>
              <a:rPr lang="en-US" sz="4000" b="1" noProof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Sumbang</a:t>
            </a:r>
            <a:r>
              <a:rPr lang="en-US" sz="4000" b="1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 </a:t>
            </a:r>
            <a:r>
              <a:rPr lang="en-US" sz="4000" b="1" noProof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Caliak</a:t>
            </a:r>
            <a:endParaRPr lang="en-US" altLang="zh-CN" sz="4000" b="1" noProof="0" dirty="0" err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54" name="内容占位符 2"/>
          <p:cNvSpPr txBox="1"/>
          <p:nvPr/>
        </p:nvSpPr>
        <p:spPr>
          <a:xfrm>
            <a:off x="196850" y="1353185"/>
            <a:ext cx="3513455" cy="2289175"/>
          </a:xfrm>
          <a:prstGeom prst="rect">
            <a:avLst/>
          </a:prstGeom>
        </p:spPr>
        <p:txBody>
          <a:bodyPr vert="horz" lIns="121904" tIns="60952" rIns="121904" bIns="60952" rtlCol="0" anchor="t"/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mangecek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jo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laki-laki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,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bia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dunsanak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atau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famili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usah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pamadok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tanang2,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manan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tang bola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matonyo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,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indak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buliah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… </a:t>
            </a:r>
            <a:endParaRPr lang="en-US" sz="1800" b="1" kern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  <a:latin typeface="Yu Gothic UI Semibold" panose="020B0700000000000000" charset="-128"/>
              <a:ea typeface="Yu Gothic UI Semibold" panose="020B0700000000000000" charset="-128"/>
              <a:cs typeface="Aharoni" pitchFamily="2" charset="-79"/>
            </a:endParaRPr>
          </a:p>
          <a:p>
            <a:pPr marL="0" indent="0" fontAlgn="base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tapi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buanglah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pandang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ka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nan lain,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manakua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caliak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ka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1800" b="1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bawah</a:t>
            </a:r>
            <a:r>
              <a:rPr lang="en-US" sz="1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.</a:t>
            </a:r>
            <a:endParaRPr lang="en-US" altLang="en-US" sz="1800" b="1" kern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  <a:latin typeface="Yu Gothic UI Semibold" panose="020B0700000000000000" charset="-128"/>
              <a:ea typeface="Yu Gothic UI Semibold" panose="020B0700000000000000" charset="-128"/>
              <a:cs typeface="Aharoni" pitchFamily="2" charset="-79"/>
              <a:sym typeface="+mn-ea"/>
            </a:endParaRPr>
          </a:p>
        </p:txBody>
      </p:sp>
      <p:sp>
        <p:nvSpPr>
          <p:cNvPr id="55" name="内容占位符 2"/>
          <p:cNvSpPr txBox="1"/>
          <p:nvPr/>
        </p:nvSpPr>
        <p:spPr>
          <a:xfrm>
            <a:off x="130810" y="3625850"/>
            <a:ext cx="3580130" cy="2411730"/>
          </a:xfrm>
          <a:prstGeom prst="rect">
            <a:avLst/>
          </a:prstGeom>
        </p:spPr>
        <p:txBody>
          <a:bodyPr vert="horz" lIns="121904" tIns="60952" rIns="121904" bIns="60952" rtlCol="0" anchor="t"/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kok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awak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manjadi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tuan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rumah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,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usah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pancaliak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ka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jam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tangan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,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tasingguang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urang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sadang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duduak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,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nantun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ma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usia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caro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aluih</a:t>
            </a:r>
            <a:r>
              <a:rPr lang="en-US" sz="24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.</a:t>
            </a:r>
            <a:endParaRPr lang="en-US" altLang="en-US" sz="2400" b="1" kern="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Yu Gothic UI Semibold" panose="020B0700000000000000" charset="-128"/>
              <a:ea typeface="Yu Gothic UI Semibold" panose="020B0700000000000000" charset="-128"/>
              <a:cs typeface="Aharoni" pitchFamily="2" charset="-79"/>
              <a:sym typeface="+mn-ea"/>
            </a:endParaRPr>
          </a:p>
        </p:txBody>
      </p:sp>
      <p:sp>
        <p:nvSpPr>
          <p:cNvPr id="56" name="内容占位符 2"/>
          <p:cNvSpPr txBox="1"/>
          <p:nvPr/>
        </p:nvSpPr>
        <p:spPr>
          <a:xfrm>
            <a:off x="8703945" y="1124585"/>
            <a:ext cx="3488690" cy="2443480"/>
          </a:xfrm>
          <a:prstGeom prst="rect">
            <a:avLst/>
          </a:prstGeom>
        </p:spPr>
        <p:txBody>
          <a:bodyPr vert="horz" lIns="121904" tIns="60952" rIns="121904" bIns="60952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Kurang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taratik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rang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padusi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kok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pamana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pancaliak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jauah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, </a:t>
            </a:r>
            <a:endParaRPr lang="en-US" sz="2000" kern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Yu Gothic UI Semibold" panose="020B0700000000000000" charset="-128"/>
              <a:ea typeface="Yu Gothic UI Semibold" panose="020B0700000000000000" charset="-128"/>
              <a:cs typeface="Aharoni" pitchFamily="2" charset="-79"/>
            </a:endParaRPr>
          </a:p>
          <a:p>
            <a:pPr marL="0" indent="0" fontAlgn="base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pamadok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arah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ka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bulakang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,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pamatuik-matuik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diri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surang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,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sumbang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kern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namonyo</a:t>
            </a:r>
            <a:r>
              <a:rPr lang="en-US" sz="2000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.</a:t>
            </a:r>
            <a:r>
              <a:rPr lang="en-US" sz="1335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endParaRPr lang="en-US" altLang="zh-CN" sz="1335" dirty="0">
              <a:solidFill>
                <a:srgbClr val="3B3838"/>
              </a:solidFill>
            </a:endParaRPr>
          </a:p>
          <a:p>
            <a:pPr marL="0" indent="0" algn="dist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zh-CN" altLang="en-US" sz="1065" dirty="0">
              <a:solidFill>
                <a:srgbClr val="3B3838"/>
              </a:solidFill>
            </a:endParaRPr>
          </a:p>
        </p:txBody>
      </p:sp>
      <p:sp>
        <p:nvSpPr>
          <p:cNvPr id="57" name="内容占位符 2"/>
          <p:cNvSpPr txBox="1"/>
          <p:nvPr/>
        </p:nvSpPr>
        <p:spPr>
          <a:xfrm>
            <a:off x="8703945" y="3625850"/>
            <a:ext cx="3303270" cy="2268855"/>
          </a:xfrm>
          <a:prstGeom prst="rect">
            <a:avLst/>
          </a:prstGeom>
        </p:spPr>
        <p:txBody>
          <a:bodyPr vert="horz" lIns="121904" tIns="60952" rIns="121904" bIns="60952" rtlCol="0" anchor="t">
            <a:normAutofit fontScale="92500"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Nyampang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awak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pai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ba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tandang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,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pajinak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stek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incek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mato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tu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jan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manjala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sapanuah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ruang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,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sabantuak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urang</a:t>
            </a:r>
            <a:r>
              <a:rPr lang="en-US" sz="2000" b="1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manyalidik</a:t>
            </a:r>
            <a:r>
              <a:rPr lang="en-US" sz="1335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Yu Gothic UI Semibold" panose="020B0700000000000000" charset="-128"/>
                <a:ea typeface="Yu Gothic UI Semibold" panose="020B0700000000000000" charset="-128"/>
                <a:cs typeface="Aharoni" pitchFamily="2" charset="-79"/>
                <a:sym typeface="+mn-ea"/>
              </a:rPr>
              <a:t>. </a:t>
            </a:r>
            <a:endParaRPr lang="en-US" sz="1335" kern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Yu Gothic UI Semibold" panose="020B0700000000000000" charset="-128"/>
              <a:ea typeface="Yu Gothic UI Semibold" panose="020B0700000000000000" charset="-128"/>
              <a:cs typeface="Aharoni" pitchFamily="2" charset="-79"/>
            </a:endParaRPr>
          </a:p>
          <a:p>
            <a:pPr marL="0" indent="0" algn="dist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zh-CN" altLang="en-US" sz="1065" dirty="0">
              <a:solidFill>
                <a:srgbClr val="3B3838"/>
              </a:solidFill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248696" y="2571823"/>
            <a:ext cx="1698332" cy="1698332"/>
            <a:chOff x="4667326" y="2215540"/>
            <a:chExt cx="1273915" cy="1273915"/>
          </a:xfrm>
          <a:solidFill>
            <a:schemeClr val="bg1"/>
          </a:solidFill>
        </p:grpSpPr>
        <p:sp>
          <p:nvSpPr>
            <p:cNvPr id="59" name="Freeform 6"/>
            <p:cNvSpPr/>
            <p:nvPr/>
          </p:nvSpPr>
          <p:spPr bwMode="auto">
            <a:xfrm rot="8100000">
              <a:off x="4667326" y="2215540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rgbClr val="21AAE0"/>
            </a:solidFill>
            <a:ln>
              <a:noFill/>
            </a:ln>
          </p:spPr>
          <p:txBody>
            <a:bodyPr vert="horz" wrap="square" lIns="121904" tIns="60952" rIns="121904" bIns="60952" numCol="1" anchor="t" anchorCtr="0" compatLnSpc="1"/>
            <a:lstStyle/>
            <a:p>
              <a:pPr defTabSz="913765"/>
              <a:endParaRPr lang="zh-CN" altLang="en-US">
                <a:solidFill>
                  <a:srgbClr val="3B3838"/>
                </a:solidFill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5164400" y="2669303"/>
              <a:ext cx="279766" cy="293454"/>
              <a:chOff x="2847975" y="6135688"/>
              <a:chExt cx="811213" cy="850900"/>
            </a:xfrm>
            <a:grpFill/>
          </p:grpSpPr>
          <p:sp>
            <p:nvSpPr>
              <p:cNvPr id="61" name="Freeform 8"/>
              <p:cNvSpPr/>
              <p:nvPr/>
            </p:nvSpPr>
            <p:spPr bwMode="auto">
              <a:xfrm>
                <a:off x="2847975" y="6135688"/>
                <a:ext cx="811213" cy="463550"/>
              </a:xfrm>
              <a:custGeom>
                <a:avLst/>
                <a:gdLst>
                  <a:gd name="T0" fmla="*/ 245 w 511"/>
                  <a:gd name="T1" fmla="*/ 2 h 292"/>
                  <a:gd name="T2" fmla="*/ 10 w 511"/>
                  <a:gd name="T3" fmla="*/ 129 h 292"/>
                  <a:gd name="T4" fmla="*/ 10 w 511"/>
                  <a:gd name="T5" fmla="*/ 129 h 292"/>
                  <a:gd name="T6" fmla="*/ 6 w 511"/>
                  <a:gd name="T7" fmla="*/ 132 h 292"/>
                  <a:gd name="T8" fmla="*/ 2 w 511"/>
                  <a:gd name="T9" fmla="*/ 136 h 292"/>
                  <a:gd name="T10" fmla="*/ 0 w 511"/>
                  <a:gd name="T11" fmla="*/ 141 h 292"/>
                  <a:gd name="T12" fmla="*/ 0 w 511"/>
                  <a:gd name="T13" fmla="*/ 146 h 292"/>
                  <a:gd name="T14" fmla="*/ 0 w 511"/>
                  <a:gd name="T15" fmla="*/ 151 h 292"/>
                  <a:gd name="T16" fmla="*/ 2 w 511"/>
                  <a:gd name="T17" fmla="*/ 155 h 292"/>
                  <a:gd name="T18" fmla="*/ 6 w 511"/>
                  <a:gd name="T19" fmla="*/ 159 h 292"/>
                  <a:gd name="T20" fmla="*/ 10 w 511"/>
                  <a:gd name="T21" fmla="*/ 163 h 292"/>
                  <a:gd name="T22" fmla="*/ 245 w 511"/>
                  <a:gd name="T23" fmla="*/ 289 h 292"/>
                  <a:gd name="T24" fmla="*/ 245 w 511"/>
                  <a:gd name="T25" fmla="*/ 289 h 292"/>
                  <a:gd name="T26" fmla="*/ 250 w 511"/>
                  <a:gd name="T27" fmla="*/ 291 h 292"/>
                  <a:gd name="T28" fmla="*/ 256 w 511"/>
                  <a:gd name="T29" fmla="*/ 292 h 292"/>
                  <a:gd name="T30" fmla="*/ 261 w 511"/>
                  <a:gd name="T31" fmla="*/ 291 h 292"/>
                  <a:gd name="T32" fmla="*/ 267 w 511"/>
                  <a:gd name="T33" fmla="*/ 289 h 292"/>
                  <a:gd name="T34" fmla="*/ 500 w 511"/>
                  <a:gd name="T35" fmla="*/ 163 h 292"/>
                  <a:gd name="T36" fmla="*/ 500 w 511"/>
                  <a:gd name="T37" fmla="*/ 163 h 292"/>
                  <a:gd name="T38" fmla="*/ 505 w 511"/>
                  <a:gd name="T39" fmla="*/ 159 h 292"/>
                  <a:gd name="T40" fmla="*/ 508 w 511"/>
                  <a:gd name="T41" fmla="*/ 155 h 292"/>
                  <a:gd name="T42" fmla="*/ 510 w 511"/>
                  <a:gd name="T43" fmla="*/ 151 h 292"/>
                  <a:gd name="T44" fmla="*/ 511 w 511"/>
                  <a:gd name="T45" fmla="*/ 146 h 292"/>
                  <a:gd name="T46" fmla="*/ 510 w 511"/>
                  <a:gd name="T47" fmla="*/ 141 h 292"/>
                  <a:gd name="T48" fmla="*/ 508 w 511"/>
                  <a:gd name="T49" fmla="*/ 136 h 292"/>
                  <a:gd name="T50" fmla="*/ 505 w 511"/>
                  <a:gd name="T51" fmla="*/ 132 h 292"/>
                  <a:gd name="T52" fmla="*/ 500 w 511"/>
                  <a:gd name="T53" fmla="*/ 129 h 292"/>
                  <a:gd name="T54" fmla="*/ 267 w 511"/>
                  <a:gd name="T55" fmla="*/ 2 h 292"/>
                  <a:gd name="T56" fmla="*/ 267 w 511"/>
                  <a:gd name="T57" fmla="*/ 2 h 292"/>
                  <a:gd name="T58" fmla="*/ 261 w 511"/>
                  <a:gd name="T59" fmla="*/ 0 h 292"/>
                  <a:gd name="T60" fmla="*/ 256 w 511"/>
                  <a:gd name="T61" fmla="*/ 0 h 292"/>
                  <a:gd name="T62" fmla="*/ 250 w 511"/>
                  <a:gd name="T63" fmla="*/ 0 h 292"/>
                  <a:gd name="T64" fmla="*/ 245 w 511"/>
                  <a:gd name="T65" fmla="*/ 2 h 292"/>
                  <a:gd name="T66" fmla="*/ 245 w 511"/>
                  <a:gd name="T67" fmla="*/ 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1" h="292">
                    <a:moveTo>
                      <a:pt x="245" y="2"/>
                    </a:moveTo>
                    <a:lnTo>
                      <a:pt x="10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2" y="136"/>
                    </a:lnTo>
                    <a:lnTo>
                      <a:pt x="0" y="141"/>
                    </a:lnTo>
                    <a:lnTo>
                      <a:pt x="0" y="146"/>
                    </a:lnTo>
                    <a:lnTo>
                      <a:pt x="0" y="151"/>
                    </a:lnTo>
                    <a:lnTo>
                      <a:pt x="2" y="155"/>
                    </a:lnTo>
                    <a:lnTo>
                      <a:pt x="6" y="159"/>
                    </a:lnTo>
                    <a:lnTo>
                      <a:pt x="10" y="163"/>
                    </a:lnTo>
                    <a:lnTo>
                      <a:pt x="245" y="289"/>
                    </a:lnTo>
                    <a:lnTo>
                      <a:pt x="245" y="289"/>
                    </a:lnTo>
                    <a:lnTo>
                      <a:pt x="250" y="291"/>
                    </a:lnTo>
                    <a:lnTo>
                      <a:pt x="256" y="292"/>
                    </a:lnTo>
                    <a:lnTo>
                      <a:pt x="261" y="291"/>
                    </a:lnTo>
                    <a:lnTo>
                      <a:pt x="267" y="289"/>
                    </a:lnTo>
                    <a:lnTo>
                      <a:pt x="500" y="163"/>
                    </a:lnTo>
                    <a:lnTo>
                      <a:pt x="500" y="163"/>
                    </a:lnTo>
                    <a:lnTo>
                      <a:pt x="505" y="159"/>
                    </a:lnTo>
                    <a:lnTo>
                      <a:pt x="508" y="155"/>
                    </a:lnTo>
                    <a:lnTo>
                      <a:pt x="510" y="151"/>
                    </a:lnTo>
                    <a:lnTo>
                      <a:pt x="511" y="146"/>
                    </a:lnTo>
                    <a:lnTo>
                      <a:pt x="510" y="141"/>
                    </a:lnTo>
                    <a:lnTo>
                      <a:pt x="508" y="136"/>
                    </a:lnTo>
                    <a:lnTo>
                      <a:pt x="505" y="132"/>
                    </a:lnTo>
                    <a:lnTo>
                      <a:pt x="500" y="129"/>
                    </a:lnTo>
                    <a:lnTo>
                      <a:pt x="267" y="2"/>
                    </a:lnTo>
                    <a:lnTo>
                      <a:pt x="267" y="2"/>
                    </a:lnTo>
                    <a:lnTo>
                      <a:pt x="261" y="0"/>
                    </a:lnTo>
                    <a:lnTo>
                      <a:pt x="256" y="0"/>
                    </a:lnTo>
                    <a:lnTo>
                      <a:pt x="250" y="0"/>
                    </a:lnTo>
                    <a:lnTo>
                      <a:pt x="245" y="2"/>
                    </a:lnTo>
                    <a:lnTo>
                      <a:pt x="245" y="2"/>
                    </a:lnTo>
                    <a:close/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62" name="Freeform 9"/>
              <p:cNvSpPr/>
              <p:nvPr/>
            </p:nvSpPr>
            <p:spPr bwMode="auto">
              <a:xfrm>
                <a:off x="2847975" y="6505575"/>
                <a:ext cx="811213" cy="295275"/>
              </a:xfrm>
              <a:custGeom>
                <a:avLst/>
                <a:gdLst>
                  <a:gd name="T0" fmla="*/ 51 w 511"/>
                  <a:gd name="T1" fmla="*/ 0 h 186"/>
                  <a:gd name="T2" fmla="*/ 10 w 511"/>
                  <a:gd name="T3" fmla="*/ 22 h 186"/>
                  <a:gd name="T4" fmla="*/ 10 w 511"/>
                  <a:gd name="T5" fmla="*/ 22 h 186"/>
                  <a:gd name="T6" fmla="*/ 6 w 511"/>
                  <a:gd name="T7" fmla="*/ 25 h 186"/>
                  <a:gd name="T8" fmla="*/ 2 w 511"/>
                  <a:gd name="T9" fmla="*/ 30 h 186"/>
                  <a:gd name="T10" fmla="*/ 0 w 511"/>
                  <a:gd name="T11" fmla="*/ 34 h 186"/>
                  <a:gd name="T12" fmla="*/ 0 w 511"/>
                  <a:gd name="T13" fmla="*/ 39 h 186"/>
                  <a:gd name="T14" fmla="*/ 0 w 511"/>
                  <a:gd name="T15" fmla="*/ 44 h 186"/>
                  <a:gd name="T16" fmla="*/ 2 w 511"/>
                  <a:gd name="T17" fmla="*/ 49 h 186"/>
                  <a:gd name="T18" fmla="*/ 6 w 511"/>
                  <a:gd name="T19" fmla="*/ 53 h 186"/>
                  <a:gd name="T20" fmla="*/ 10 w 511"/>
                  <a:gd name="T21" fmla="*/ 56 h 186"/>
                  <a:gd name="T22" fmla="*/ 245 w 511"/>
                  <a:gd name="T23" fmla="*/ 183 h 186"/>
                  <a:gd name="T24" fmla="*/ 245 w 511"/>
                  <a:gd name="T25" fmla="*/ 183 h 186"/>
                  <a:gd name="T26" fmla="*/ 250 w 511"/>
                  <a:gd name="T27" fmla="*/ 185 h 186"/>
                  <a:gd name="T28" fmla="*/ 256 w 511"/>
                  <a:gd name="T29" fmla="*/ 186 h 186"/>
                  <a:gd name="T30" fmla="*/ 261 w 511"/>
                  <a:gd name="T31" fmla="*/ 185 h 186"/>
                  <a:gd name="T32" fmla="*/ 267 w 511"/>
                  <a:gd name="T33" fmla="*/ 183 h 186"/>
                  <a:gd name="T34" fmla="*/ 500 w 511"/>
                  <a:gd name="T35" fmla="*/ 56 h 186"/>
                  <a:gd name="T36" fmla="*/ 500 w 511"/>
                  <a:gd name="T37" fmla="*/ 56 h 186"/>
                  <a:gd name="T38" fmla="*/ 505 w 511"/>
                  <a:gd name="T39" fmla="*/ 53 h 186"/>
                  <a:gd name="T40" fmla="*/ 508 w 511"/>
                  <a:gd name="T41" fmla="*/ 49 h 186"/>
                  <a:gd name="T42" fmla="*/ 510 w 511"/>
                  <a:gd name="T43" fmla="*/ 44 h 186"/>
                  <a:gd name="T44" fmla="*/ 511 w 511"/>
                  <a:gd name="T45" fmla="*/ 39 h 186"/>
                  <a:gd name="T46" fmla="*/ 510 w 511"/>
                  <a:gd name="T47" fmla="*/ 34 h 186"/>
                  <a:gd name="T48" fmla="*/ 508 w 511"/>
                  <a:gd name="T49" fmla="*/ 30 h 186"/>
                  <a:gd name="T50" fmla="*/ 505 w 511"/>
                  <a:gd name="T51" fmla="*/ 25 h 186"/>
                  <a:gd name="T52" fmla="*/ 500 w 511"/>
                  <a:gd name="T53" fmla="*/ 22 h 186"/>
                  <a:gd name="T54" fmla="*/ 459 w 511"/>
                  <a:gd name="T5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6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30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9"/>
                    </a:lnTo>
                    <a:lnTo>
                      <a:pt x="6" y="53"/>
                    </a:lnTo>
                    <a:lnTo>
                      <a:pt x="10" y="56"/>
                    </a:lnTo>
                    <a:lnTo>
                      <a:pt x="245" y="183"/>
                    </a:lnTo>
                    <a:lnTo>
                      <a:pt x="245" y="183"/>
                    </a:lnTo>
                    <a:lnTo>
                      <a:pt x="250" y="185"/>
                    </a:lnTo>
                    <a:lnTo>
                      <a:pt x="256" y="186"/>
                    </a:lnTo>
                    <a:lnTo>
                      <a:pt x="261" y="185"/>
                    </a:lnTo>
                    <a:lnTo>
                      <a:pt x="267" y="183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3"/>
                    </a:lnTo>
                    <a:lnTo>
                      <a:pt x="508" y="49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30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63" name="Freeform 10"/>
              <p:cNvSpPr/>
              <p:nvPr/>
            </p:nvSpPr>
            <p:spPr bwMode="auto">
              <a:xfrm>
                <a:off x="2847975" y="6692900"/>
                <a:ext cx="811213" cy="293688"/>
              </a:xfrm>
              <a:custGeom>
                <a:avLst/>
                <a:gdLst>
                  <a:gd name="T0" fmla="*/ 51 w 511"/>
                  <a:gd name="T1" fmla="*/ 0 h 185"/>
                  <a:gd name="T2" fmla="*/ 10 w 511"/>
                  <a:gd name="T3" fmla="*/ 22 h 185"/>
                  <a:gd name="T4" fmla="*/ 10 w 511"/>
                  <a:gd name="T5" fmla="*/ 22 h 185"/>
                  <a:gd name="T6" fmla="*/ 6 w 511"/>
                  <a:gd name="T7" fmla="*/ 25 h 185"/>
                  <a:gd name="T8" fmla="*/ 2 w 511"/>
                  <a:gd name="T9" fmla="*/ 29 h 185"/>
                  <a:gd name="T10" fmla="*/ 0 w 511"/>
                  <a:gd name="T11" fmla="*/ 34 h 185"/>
                  <a:gd name="T12" fmla="*/ 0 w 511"/>
                  <a:gd name="T13" fmla="*/ 39 h 185"/>
                  <a:gd name="T14" fmla="*/ 0 w 511"/>
                  <a:gd name="T15" fmla="*/ 44 h 185"/>
                  <a:gd name="T16" fmla="*/ 2 w 511"/>
                  <a:gd name="T17" fmla="*/ 48 h 185"/>
                  <a:gd name="T18" fmla="*/ 6 w 511"/>
                  <a:gd name="T19" fmla="*/ 52 h 185"/>
                  <a:gd name="T20" fmla="*/ 10 w 511"/>
                  <a:gd name="T21" fmla="*/ 56 h 185"/>
                  <a:gd name="T22" fmla="*/ 245 w 511"/>
                  <a:gd name="T23" fmla="*/ 182 h 185"/>
                  <a:gd name="T24" fmla="*/ 245 w 511"/>
                  <a:gd name="T25" fmla="*/ 182 h 185"/>
                  <a:gd name="T26" fmla="*/ 250 w 511"/>
                  <a:gd name="T27" fmla="*/ 184 h 185"/>
                  <a:gd name="T28" fmla="*/ 256 w 511"/>
                  <a:gd name="T29" fmla="*/ 185 h 185"/>
                  <a:gd name="T30" fmla="*/ 261 w 511"/>
                  <a:gd name="T31" fmla="*/ 184 h 185"/>
                  <a:gd name="T32" fmla="*/ 267 w 511"/>
                  <a:gd name="T33" fmla="*/ 182 h 185"/>
                  <a:gd name="T34" fmla="*/ 500 w 511"/>
                  <a:gd name="T35" fmla="*/ 56 h 185"/>
                  <a:gd name="T36" fmla="*/ 500 w 511"/>
                  <a:gd name="T37" fmla="*/ 56 h 185"/>
                  <a:gd name="T38" fmla="*/ 505 w 511"/>
                  <a:gd name="T39" fmla="*/ 52 h 185"/>
                  <a:gd name="T40" fmla="*/ 508 w 511"/>
                  <a:gd name="T41" fmla="*/ 48 h 185"/>
                  <a:gd name="T42" fmla="*/ 510 w 511"/>
                  <a:gd name="T43" fmla="*/ 44 h 185"/>
                  <a:gd name="T44" fmla="*/ 511 w 511"/>
                  <a:gd name="T45" fmla="*/ 39 h 185"/>
                  <a:gd name="T46" fmla="*/ 510 w 511"/>
                  <a:gd name="T47" fmla="*/ 34 h 185"/>
                  <a:gd name="T48" fmla="*/ 508 w 511"/>
                  <a:gd name="T49" fmla="*/ 29 h 185"/>
                  <a:gd name="T50" fmla="*/ 505 w 511"/>
                  <a:gd name="T51" fmla="*/ 25 h 185"/>
                  <a:gd name="T52" fmla="*/ 500 w 511"/>
                  <a:gd name="T53" fmla="*/ 22 h 185"/>
                  <a:gd name="T54" fmla="*/ 459 w 511"/>
                  <a:gd name="T5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5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245" y="182"/>
                    </a:lnTo>
                    <a:lnTo>
                      <a:pt x="245" y="182"/>
                    </a:lnTo>
                    <a:lnTo>
                      <a:pt x="250" y="184"/>
                    </a:lnTo>
                    <a:lnTo>
                      <a:pt x="256" y="185"/>
                    </a:lnTo>
                    <a:lnTo>
                      <a:pt x="261" y="184"/>
                    </a:lnTo>
                    <a:lnTo>
                      <a:pt x="267" y="182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2"/>
                    </a:lnTo>
                    <a:lnTo>
                      <a:pt x="508" y="48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29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5272447" y="3545368"/>
            <a:ext cx="1698332" cy="1698332"/>
            <a:chOff x="3935044" y="2945794"/>
            <a:chExt cx="1273915" cy="1273915"/>
          </a:xfrm>
          <a:solidFill>
            <a:srgbClr val="3B3838"/>
          </a:solidFill>
        </p:grpSpPr>
        <p:sp>
          <p:nvSpPr>
            <p:cNvPr id="65" name="Freeform 6"/>
            <p:cNvSpPr/>
            <p:nvPr/>
          </p:nvSpPr>
          <p:spPr bwMode="auto">
            <a:xfrm rot="8100000">
              <a:off x="3935044" y="2945794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04" tIns="60952" rIns="121904" bIns="60952" numCol="1" anchor="t" anchorCtr="0" compatLnSpc="1"/>
            <a:lstStyle/>
            <a:p>
              <a:pPr defTabSz="913765"/>
              <a:endParaRPr lang="zh-CN" altLang="en-US">
                <a:solidFill>
                  <a:srgbClr val="3B3838"/>
                </a:solidFill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4470441" y="3399268"/>
              <a:ext cx="203120" cy="293454"/>
              <a:chOff x="6689725" y="4826000"/>
              <a:chExt cx="588963" cy="850901"/>
            </a:xfrm>
            <a:grpFill/>
          </p:grpSpPr>
          <p:sp>
            <p:nvSpPr>
              <p:cNvPr id="67" name="Freeform 5"/>
              <p:cNvSpPr/>
              <p:nvPr/>
            </p:nvSpPr>
            <p:spPr bwMode="auto">
              <a:xfrm>
                <a:off x="6689725" y="4826000"/>
                <a:ext cx="588963" cy="706438"/>
              </a:xfrm>
              <a:custGeom>
                <a:avLst/>
                <a:gdLst>
                  <a:gd name="T0" fmla="*/ 101 w 371"/>
                  <a:gd name="T1" fmla="*/ 410 h 445"/>
                  <a:gd name="T2" fmla="*/ 101 w 371"/>
                  <a:gd name="T3" fmla="*/ 351 h 445"/>
                  <a:gd name="T4" fmla="*/ 80 w 371"/>
                  <a:gd name="T5" fmla="*/ 338 h 445"/>
                  <a:gd name="T6" fmla="*/ 60 w 371"/>
                  <a:gd name="T7" fmla="*/ 322 h 445"/>
                  <a:gd name="T8" fmla="*/ 43 w 371"/>
                  <a:gd name="T9" fmla="*/ 304 h 445"/>
                  <a:gd name="T10" fmla="*/ 28 w 371"/>
                  <a:gd name="T11" fmla="*/ 284 h 445"/>
                  <a:gd name="T12" fmla="*/ 16 w 371"/>
                  <a:gd name="T13" fmla="*/ 262 h 445"/>
                  <a:gd name="T14" fmla="*/ 7 w 371"/>
                  <a:gd name="T15" fmla="*/ 238 h 445"/>
                  <a:gd name="T16" fmla="*/ 2 w 371"/>
                  <a:gd name="T17" fmla="*/ 212 h 445"/>
                  <a:gd name="T18" fmla="*/ 0 w 371"/>
                  <a:gd name="T19" fmla="*/ 185 h 445"/>
                  <a:gd name="T20" fmla="*/ 1 w 371"/>
                  <a:gd name="T21" fmla="*/ 166 h 445"/>
                  <a:gd name="T22" fmla="*/ 8 w 371"/>
                  <a:gd name="T23" fmla="*/ 130 h 445"/>
                  <a:gd name="T24" fmla="*/ 22 w 371"/>
                  <a:gd name="T25" fmla="*/ 97 h 445"/>
                  <a:gd name="T26" fmla="*/ 42 w 371"/>
                  <a:gd name="T27" fmla="*/ 67 h 445"/>
                  <a:gd name="T28" fmla="*/ 67 w 371"/>
                  <a:gd name="T29" fmla="*/ 42 h 445"/>
                  <a:gd name="T30" fmla="*/ 97 w 371"/>
                  <a:gd name="T31" fmla="*/ 22 h 445"/>
                  <a:gd name="T32" fmla="*/ 130 w 371"/>
                  <a:gd name="T33" fmla="*/ 8 h 445"/>
                  <a:gd name="T34" fmla="*/ 166 w 371"/>
                  <a:gd name="T35" fmla="*/ 1 h 445"/>
                  <a:gd name="T36" fmla="*/ 186 w 371"/>
                  <a:gd name="T37" fmla="*/ 0 h 445"/>
                  <a:gd name="T38" fmla="*/ 224 w 371"/>
                  <a:gd name="T39" fmla="*/ 4 h 445"/>
                  <a:gd name="T40" fmla="*/ 258 w 371"/>
                  <a:gd name="T41" fmla="*/ 14 h 445"/>
                  <a:gd name="T42" fmla="*/ 290 w 371"/>
                  <a:gd name="T43" fmla="*/ 32 h 445"/>
                  <a:gd name="T44" fmla="*/ 317 w 371"/>
                  <a:gd name="T45" fmla="*/ 54 h 445"/>
                  <a:gd name="T46" fmla="*/ 340 w 371"/>
                  <a:gd name="T47" fmla="*/ 82 h 445"/>
                  <a:gd name="T48" fmla="*/ 357 w 371"/>
                  <a:gd name="T49" fmla="*/ 113 h 445"/>
                  <a:gd name="T50" fmla="*/ 368 w 371"/>
                  <a:gd name="T51" fmla="*/ 148 h 445"/>
                  <a:gd name="T52" fmla="*/ 371 w 371"/>
                  <a:gd name="T53" fmla="*/ 185 h 445"/>
                  <a:gd name="T54" fmla="*/ 371 w 371"/>
                  <a:gd name="T55" fmla="*/ 199 h 445"/>
                  <a:gd name="T56" fmla="*/ 367 w 371"/>
                  <a:gd name="T57" fmla="*/ 225 h 445"/>
                  <a:gd name="T58" fmla="*/ 360 w 371"/>
                  <a:gd name="T59" fmla="*/ 250 h 445"/>
                  <a:gd name="T60" fmla="*/ 349 w 371"/>
                  <a:gd name="T61" fmla="*/ 274 h 445"/>
                  <a:gd name="T62" fmla="*/ 336 w 371"/>
                  <a:gd name="T63" fmla="*/ 295 h 445"/>
                  <a:gd name="T64" fmla="*/ 320 w 371"/>
                  <a:gd name="T65" fmla="*/ 314 h 445"/>
                  <a:gd name="T66" fmla="*/ 301 w 371"/>
                  <a:gd name="T67" fmla="*/ 331 h 445"/>
                  <a:gd name="T68" fmla="*/ 280 w 371"/>
                  <a:gd name="T69" fmla="*/ 346 h 445"/>
                  <a:gd name="T70" fmla="*/ 269 w 371"/>
                  <a:gd name="T71" fmla="*/ 394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1" h="445">
                    <a:moveTo>
                      <a:pt x="260" y="445"/>
                    </a:moveTo>
                    <a:lnTo>
                      <a:pt x="101" y="410"/>
                    </a:lnTo>
                    <a:lnTo>
                      <a:pt x="101" y="351"/>
                    </a:lnTo>
                    <a:lnTo>
                      <a:pt x="101" y="351"/>
                    </a:lnTo>
                    <a:lnTo>
                      <a:pt x="90" y="345"/>
                    </a:lnTo>
                    <a:lnTo>
                      <a:pt x="80" y="338"/>
                    </a:lnTo>
                    <a:lnTo>
                      <a:pt x="70" y="331"/>
                    </a:lnTo>
                    <a:lnTo>
                      <a:pt x="60" y="322"/>
                    </a:lnTo>
                    <a:lnTo>
                      <a:pt x="51" y="314"/>
                    </a:lnTo>
                    <a:lnTo>
                      <a:pt x="43" y="304"/>
                    </a:lnTo>
                    <a:lnTo>
                      <a:pt x="35" y="294"/>
                    </a:lnTo>
                    <a:lnTo>
                      <a:pt x="28" y="284"/>
                    </a:lnTo>
                    <a:lnTo>
                      <a:pt x="22" y="273"/>
                    </a:lnTo>
                    <a:lnTo>
                      <a:pt x="16" y="262"/>
                    </a:lnTo>
                    <a:lnTo>
                      <a:pt x="11" y="250"/>
                    </a:lnTo>
                    <a:lnTo>
                      <a:pt x="7" y="238"/>
                    </a:lnTo>
                    <a:lnTo>
                      <a:pt x="4" y="224"/>
                    </a:lnTo>
                    <a:lnTo>
                      <a:pt x="2" y="212"/>
                    </a:lnTo>
                    <a:lnTo>
                      <a:pt x="1" y="19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1" y="166"/>
                    </a:lnTo>
                    <a:lnTo>
                      <a:pt x="4" y="148"/>
                    </a:lnTo>
                    <a:lnTo>
                      <a:pt x="8" y="130"/>
                    </a:lnTo>
                    <a:lnTo>
                      <a:pt x="15" y="113"/>
                    </a:lnTo>
                    <a:lnTo>
                      <a:pt x="22" y="97"/>
                    </a:lnTo>
                    <a:lnTo>
                      <a:pt x="32" y="82"/>
                    </a:lnTo>
                    <a:lnTo>
                      <a:pt x="42" y="67"/>
                    </a:lnTo>
                    <a:lnTo>
                      <a:pt x="54" y="54"/>
                    </a:lnTo>
                    <a:lnTo>
                      <a:pt x="67" y="42"/>
                    </a:lnTo>
                    <a:lnTo>
                      <a:pt x="82" y="32"/>
                    </a:lnTo>
                    <a:lnTo>
                      <a:pt x="97" y="22"/>
                    </a:lnTo>
                    <a:lnTo>
                      <a:pt x="113" y="14"/>
                    </a:lnTo>
                    <a:lnTo>
                      <a:pt x="130" y="8"/>
                    </a:lnTo>
                    <a:lnTo>
                      <a:pt x="148" y="4"/>
                    </a:lnTo>
                    <a:lnTo>
                      <a:pt x="166" y="1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205" y="1"/>
                    </a:lnTo>
                    <a:lnTo>
                      <a:pt x="224" y="4"/>
                    </a:lnTo>
                    <a:lnTo>
                      <a:pt x="241" y="8"/>
                    </a:lnTo>
                    <a:lnTo>
                      <a:pt x="258" y="14"/>
                    </a:lnTo>
                    <a:lnTo>
                      <a:pt x="274" y="22"/>
                    </a:lnTo>
                    <a:lnTo>
                      <a:pt x="290" y="32"/>
                    </a:lnTo>
                    <a:lnTo>
                      <a:pt x="304" y="42"/>
                    </a:lnTo>
                    <a:lnTo>
                      <a:pt x="317" y="54"/>
                    </a:lnTo>
                    <a:lnTo>
                      <a:pt x="329" y="67"/>
                    </a:lnTo>
                    <a:lnTo>
                      <a:pt x="340" y="82"/>
                    </a:lnTo>
                    <a:lnTo>
                      <a:pt x="349" y="97"/>
                    </a:lnTo>
                    <a:lnTo>
                      <a:pt x="357" y="113"/>
                    </a:lnTo>
                    <a:lnTo>
                      <a:pt x="363" y="130"/>
                    </a:lnTo>
                    <a:lnTo>
                      <a:pt x="368" y="148"/>
                    </a:lnTo>
                    <a:lnTo>
                      <a:pt x="370" y="166"/>
                    </a:lnTo>
                    <a:lnTo>
                      <a:pt x="371" y="185"/>
                    </a:lnTo>
                    <a:lnTo>
                      <a:pt x="371" y="185"/>
                    </a:lnTo>
                    <a:lnTo>
                      <a:pt x="371" y="199"/>
                    </a:lnTo>
                    <a:lnTo>
                      <a:pt x="369" y="212"/>
                    </a:lnTo>
                    <a:lnTo>
                      <a:pt x="367" y="225"/>
                    </a:lnTo>
                    <a:lnTo>
                      <a:pt x="364" y="238"/>
                    </a:lnTo>
                    <a:lnTo>
                      <a:pt x="360" y="250"/>
                    </a:lnTo>
                    <a:lnTo>
                      <a:pt x="355" y="262"/>
                    </a:lnTo>
                    <a:lnTo>
                      <a:pt x="349" y="274"/>
                    </a:lnTo>
                    <a:lnTo>
                      <a:pt x="343" y="285"/>
                    </a:lnTo>
                    <a:lnTo>
                      <a:pt x="336" y="295"/>
                    </a:lnTo>
                    <a:lnTo>
                      <a:pt x="328" y="305"/>
                    </a:lnTo>
                    <a:lnTo>
                      <a:pt x="320" y="314"/>
                    </a:lnTo>
                    <a:lnTo>
                      <a:pt x="311" y="323"/>
                    </a:lnTo>
                    <a:lnTo>
                      <a:pt x="301" y="331"/>
                    </a:lnTo>
                    <a:lnTo>
                      <a:pt x="291" y="339"/>
                    </a:lnTo>
                    <a:lnTo>
                      <a:pt x="280" y="346"/>
                    </a:lnTo>
                    <a:lnTo>
                      <a:pt x="269" y="352"/>
                    </a:lnTo>
                    <a:lnTo>
                      <a:pt x="269" y="394"/>
                    </a:lnTo>
                    <a:lnTo>
                      <a:pt x="176" y="371"/>
                    </a:lnTo>
                  </a:path>
                </a:pathLst>
              </a:custGeom>
              <a:solidFill>
                <a:schemeClr val="bg1"/>
              </a:solidFill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68" name="Line 6"/>
              <p:cNvSpPr>
                <a:spLocks noChangeShapeType="1"/>
              </p:cNvSpPr>
              <p:nvPr/>
            </p:nvSpPr>
            <p:spPr bwMode="auto">
              <a:xfrm flipH="1" flipV="1">
                <a:off x="6850063" y="5551488"/>
                <a:ext cx="252413" cy="55563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69" name="Line 7"/>
              <p:cNvSpPr>
                <a:spLocks noChangeShapeType="1"/>
              </p:cNvSpPr>
              <p:nvPr/>
            </p:nvSpPr>
            <p:spPr bwMode="auto">
              <a:xfrm flipH="1" flipV="1">
                <a:off x="6870700" y="5630863"/>
                <a:ext cx="211138" cy="46038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8055812" y="3742270"/>
            <a:ext cx="672725" cy="672725"/>
            <a:chOff x="5533156" y="2710411"/>
            <a:chExt cx="303402" cy="303402"/>
          </a:xfrm>
          <a:solidFill>
            <a:schemeClr val="bg1"/>
          </a:solidFill>
        </p:grpSpPr>
        <p:sp>
          <p:nvSpPr>
            <p:cNvPr id="71" name="椭圆 70"/>
            <p:cNvSpPr/>
            <p:nvPr/>
          </p:nvSpPr>
          <p:spPr>
            <a:xfrm>
              <a:off x="5533156" y="2710411"/>
              <a:ext cx="303402" cy="303402"/>
            </a:xfrm>
            <a:prstGeom prst="ellipse">
              <a:avLst/>
            </a:prstGeom>
            <a:solidFill>
              <a:srgbClr val="3B383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zh-CN" altLang="en-US">
                <a:solidFill>
                  <a:srgbClr val="3B3838"/>
                </a:solidFill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5632494" y="2786461"/>
              <a:ext cx="104727" cy="151304"/>
              <a:chOff x="6689725" y="4826000"/>
              <a:chExt cx="588963" cy="850901"/>
            </a:xfrm>
            <a:grpFill/>
          </p:grpSpPr>
          <p:sp>
            <p:nvSpPr>
              <p:cNvPr id="73" name="Freeform 5"/>
              <p:cNvSpPr/>
              <p:nvPr/>
            </p:nvSpPr>
            <p:spPr bwMode="auto">
              <a:xfrm>
                <a:off x="6689725" y="4826000"/>
                <a:ext cx="588963" cy="706438"/>
              </a:xfrm>
              <a:custGeom>
                <a:avLst/>
                <a:gdLst>
                  <a:gd name="T0" fmla="*/ 101 w 371"/>
                  <a:gd name="T1" fmla="*/ 410 h 445"/>
                  <a:gd name="T2" fmla="*/ 101 w 371"/>
                  <a:gd name="T3" fmla="*/ 351 h 445"/>
                  <a:gd name="T4" fmla="*/ 80 w 371"/>
                  <a:gd name="T5" fmla="*/ 338 h 445"/>
                  <a:gd name="T6" fmla="*/ 60 w 371"/>
                  <a:gd name="T7" fmla="*/ 322 h 445"/>
                  <a:gd name="T8" fmla="*/ 43 w 371"/>
                  <a:gd name="T9" fmla="*/ 304 h 445"/>
                  <a:gd name="T10" fmla="*/ 28 w 371"/>
                  <a:gd name="T11" fmla="*/ 284 h 445"/>
                  <a:gd name="T12" fmla="*/ 16 w 371"/>
                  <a:gd name="T13" fmla="*/ 262 h 445"/>
                  <a:gd name="T14" fmla="*/ 7 w 371"/>
                  <a:gd name="T15" fmla="*/ 238 h 445"/>
                  <a:gd name="T16" fmla="*/ 2 w 371"/>
                  <a:gd name="T17" fmla="*/ 212 h 445"/>
                  <a:gd name="T18" fmla="*/ 0 w 371"/>
                  <a:gd name="T19" fmla="*/ 185 h 445"/>
                  <a:gd name="T20" fmla="*/ 1 w 371"/>
                  <a:gd name="T21" fmla="*/ 166 h 445"/>
                  <a:gd name="T22" fmla="*/ 8 w 371"/>
                  <a:gd name="T23" fmla="*/ 130 h 445"/>
                  <a:gd name="T24" fmla="*/ 22 w 371"/>
                  <a:gd name="T25" fmla="*/ 97 h 445"/>
                  <a:gd name="T26" fmla="*/ 42 w 371"/>
                  <a:gd name="T27" fmla="*/ 67 h 445"/>
                  <a:gd name="T28" fmla="*/ 67 w 371"/>
                  <a:gd name="T29" fmla="*/ 42 h 445"/>
                  <a:gd name="T30" fmla="*/ 97 w 371"/>
                  <a:gd name="T31" fmla="*/ 22 h 445"/>
                  <a:gd name="T32" fmla="*/ 130 w 371"/>
                  <a:gd name="T33" fmla="*/ 8 h 445"/>
                  <a:gd name="T34" fmla="*/ 166 w 371"/>
                  <a:gd name="T35" fmla="*/ 1 h 445"/>
                  <a:gd name="T36" fmla="*/ 186 w 371"/>
                  <a:gd name="T37" fmla="*/ 0 h 445"/>
                  <a:gd name="T38" fmla="*/ 224 w 371"/>
                  <a:gd name="T39" fmla="*/ 4 h 445"/>
                  <a:gd name="T40" fmla="*/ 258 w 371"/>
                  <a:gd name="T41" fmla="*/ 14 h 445"/>
                  <a:gd name="T42" fmla="*/ 290 w 371"/>
                  <a:gd name="T43" fmla="*/ 32 h 445"/>
                  <a:gd name="T44" fmla="*/ 317 w 371"/>
                  <a:gd name="T45" fmla="*/ 54 h 445"/>
                  <a:gd name="T46" fmla="*/ 340 w 371"/>
                  <a:gd name="T47" fmla="*/ 82 h 445"/>
                  <a:gd name="T48" fmla="*/ 357 w 371"/>
                  <a:gd name="T49" fmla="*/ 113 h 445"/>
                  <a:gd name="T50" fmla="*/ 368 w 371"/>
                  <a:gd name="T51" fmla="*/ 148 h 445"/>
                  <a:gd name="T52" fmla="*/ 371 w 371"/>
                  <a:gd name="T53" fmla="*/ 185 h 445"/>
                  <a:gd name="T54" fmla="*/ 371 w 371"/>
                  <a:gd name="T55" fmla="*/ 199 h 445"/>
                  <a:gd name="T56" fmla="*/ 367 w 371"/>
                  <a:gd name="T57" fmla="*/ 225 h 445"/>
                  <a:gd name="T58" fmla="*/ 360 w 371"/>
                  <a:gd name="T59" fmla="*/ 250 h 445"/>
                  <a:gd name="T60" fmla="*/ 349 w 371"/>
                  <a:gd name="T61" fmla="*/ 274 h 445"/>
                  <a:gd name="T62" fmla="*/ 336 w 371"/>
                  <a:gd name="T63" fmla="*/ 295 h 445"/>
                  <a:gd name="T64" fmla="*/ 320 w 371"/>
                  <a:gd name="T65" fmla="*/ 314 h 445"/>
                  <a:gd name="T66" fmla="*/ 301 w 371"/>
                  <a:gd name="T67" fmla="*/ 331 h 445"/>
                  <a:gd name="T68" fmla="*/ 280 w 371"/>
                  <a:gd name="T69" fmla="*/ 346 h 445"/>
                  <a:gd name="T70" fmla="*/ 269 w 371"/>
                  <a:gd name="T71" fmla="*/ 394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1" h="445">
                    <a:moveTo>
                      <a:pt x="260" y="445"/>
                    </a:moveTo>
                    <a:lnTo>
                      <a:pt x="101" y="410"/>
                    </a:lnTo>
                    <a:lnTo>
                      <a:pt x="101" y="351"/>
                    </a:lnTo>
                    <a:lnTo>
                      <a:pt x="101" y="351"/>
                    </a:lnTo>
                    <a:lnTo>
                      <a:pt x="90" y="345"/>
                    </a:lnTo>
                    <a:lnTo>
                      <a:pt x="80" y="338"/>
                    </a:lnTo>
                    <a:lnTo>
                      <a:pt x="70" y="331"/>
                    </a:lnTo>
                    <a:lnTo>
                      <a:pt x="60" y="322"/>
                    </a:lnTo>
                    <a:lnTo>
                      <a:pt x="51" y="314"/>
                    </a:lnTo>
                    <a:lnTo>
                      <a:pt x="43" y="304"/>
                    </a:lnTo>
                    <a:lnTo>
                      <a:pt x="35" y="294"/>
                    </a:lnTo>
                    <a:lnTo>
                      <a:pt x="28" y="284"/>
                    </a:lnTo>
                    <a:lnTo>
                      <a:pt x="22" y="273"/>
                    </a:lnTo>
                    <a:lnTo>
                      <a:pt x="16" y="262"/>
                    </a:lnTo>
                    <a:lnTo>
                      <a:pt x="11" y="250"/>
                    </a:lnTo>
                    <a:lnTo>
                      <a:pt x="7" y="238"/>
                    </a:lnTo>
                    <a:lnTo>
                      <a:pt x="4" y="224"/>
                    </a:lnTo>
                    <a:lnTo>
                      <a:pt x="2" y="212"/>
                    </a:lnTo>
                    <a:lnTo>
                      <a:pt x="1" y="19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1" y="166"/>
                    </a:lnTo>
                    <a:lnTo>
                      <a:pt x="4" y="148"/>
                    </a:lnTo>
                    <a:lnTo>
                      <a:pt x="8" y="130"/>
                    </a:lnTo>
                    <a:lnTo>
                      <a:pt x="15" y="113"/>
                    </a:lnTo>
                    <a:lnTo>
                      <a:pt x="22" y="97"/>
                    </a:lnTo>
                    <a:lnTo>
                      <a:pt x="32" y="82"/>
                    </a:lnTo>
                    <a:lnTo>
                      <a:pt x="42" y="67"/>
                    </a:lnTo>
                    <a:lnTo>
                      <a:pt x="54" y="54"/>
                    </a:lnTo>
                    <a:lnTo>
                      <a:pt x="67" y="42"/>
                    </a:lnTo>
                    <a:lnTo>
                      <a:pt x="82" y="32"/>
                    </a:lnTo>
                    <a:lnTo>
                      <a:pt x="97" y="22"/>
                    </a:lnTo>
                    <a:lnTo>
                      <a:pt x="113" y="14"/>
                    </a:lnTo>
                    <a:lnTo>
                      <a:pt x="130" y="8"/>
                    </a:lnTo>
                    <a:lnTo>
                      <a:pt x="148" y="4"/>
                    </a:lnTo>
                    <a:lnTo>
                      <a:pt x="166" y="1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205" y="1"/>
                    </a:lnTo>
                    <a:lnTo>
                      <a:pt x="224" y="4"/>
                    </a:lnTo>
                    <a:lnTo>
                      <a:pt x="241" y="8"/>
                    </a:lnTo>
                    <a:lnTo>
                      <a:pt x="258" y="14"/>
                    </a:lnTo>
                    <a:lnTo>
                      <a:pt x="274" y="22"/>
                    </a:lnTo>
                    <a:lnTo>
                      <a:pt x="290" y="32"/>
                    </a:lnTo>
                    <a:lnTo>
                      <a:pt x="304" y="42"/>
                    </a:lnTo>
                    <a:lnTo>
                      <a:pt x="317" y="54"/>
                    </a:lnTo>
                    <a:lnTo>
                      <a:pt x="329" y="67"/>
                    </a:lnTo>
                    <a:lnTo>
                      <a:pt x="340" y="82"/>
                    </a:lnTo>
                    <a:lnTo>
                      <a:pt x="349" y="97"/>
                    </a:lnTo>
                    <a:lnTo>
                      <a:pt x="357" y="113"/>
                    </a:lnTo>
                    <a:lnTo>
                      <a:pt x="363" y="130"/>
                    </a:lnTo>
                    <a:lnTo>
                      <a:pt x="368" y="148"/>
                    </a:lnTo>
                    <a:lnTo>
                      <a:pt x="370" y="166"/>
                    </a:lnTo>
                    <a:lnTo>
                      <a:pt x="371" y="185"/>
                    </a:lnTo>
                    <a:lnTo>
                      <a:pt x="371" y="185"/>
                    </a:lnTo>
                    <a:lnTo>
                      <a:pt x="371" y="199"/>
                    </a:lnTo>
                    <a:lnTo>
                      <a:pt x="369" y="212"/>
                    </a:lnTo>
                    <a:lnTo>
                      <a:pt x="367" y="225"/>
                    </a:lnTo>
                    <a:lnTo>
                      <a:pt x="364" y="238"/>
                    </a:lnTo>
                    <a:lnTo>
                      <a:pt x="360" y="250"/>
                    </a:lnTo>
                    <a:lnTo>
                      <a:pt x="355" y="262"/>
                    </a:lnTo>
                    <a:lnTo>
                      <a:pt x="349" y="274"/>
                    </a:lnTo>
                    <a:lnTo>
                      <a:pt x="343" y="285"/>
                    </a:lnTo>
                    <a:lnTo>
                      <a:pt x="336" y="295"/>
                    </a:lnTo>
                    <a:lnTo>
                      <a:pt x="328" y="305"/>
                    </a:lnTo>
                    <a:lnTo>
                      <a:pt x="320" y="314"/>
                    </a:lnTo>
                    <a:lnTo>
                      <a:pt x="311" y="323"/>
                    </a:lnTo>
                    <a:lnTo>
                      <a:pt x="301" y="331"/>
                    </a:lnTo>
                    <a:lnTo>
                      <a:pt x="291" y="339"/>
                    </a:lnTo>
                    <a:lnTo>
                      <a:pt x="280" y="346"/>
                    </a:lnTo>
                    <a:lnTo>
                      <a:pt x="269" y="352"/>
                    </a:lnTo>
                    <a:lnTo>
                      <a:pt x="269" y="394"/>
                    </a:lnTo>
                    <a:lnTo>
                      <a:pt x="176" y="371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74" name="Line 6"/>
              <p:cNvSpPr>
                <a:spLocks noChangeShapeType="1"/>
              </p:cNvSpPr>
              <p:nvPr/>
            </p:nvSpPr>
            <p:spPr bwMode="auto">
              <a:xfrm flipH="1" flipV="1">
                <a:off x="6850063" y="5551488"/>
                <a:ext cx="252413" cy="55563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75" name="Line 7"/>
              <p:cNvSpPr>
                <a:spLocks noChangeShapeType="1"/>
              </p:cNvSpPr>
              <p:nvPr/>
            </p:nvSpPr>
            <p:spPr bwMode="auto">
              <a:xfrm flipH="1" flipV="1">
                <a:off x="6870700" y="5630863"/>
                <a:ext cx="211138" cy="46038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3462748" y="1741510"/>
            <a:ext cx="672725" cy="672725"/>
            <a:chOff x="2616863" y="1351983"/>
            <a:chExt cx="303402" cy="303402"/>
          </a:xfrm>
          <a:solidFill>
            <a:schemeClr val="bg1"/>
          </a:solidFill>
        </p:grpSpPr>
        <p:sp>
          <p:nvSpPr>
            <p:cNvPr id="77" name="椭圆 76"/>
            <p:cNvSpPr/>
            <p:nvPr/>
          </p:nvSpPr>
          <p:spPr>
            <a:xfrm>
              <a:off x="2616863" y="1351983"/>
              <a:ext cx="303402" cy="303402"/>
            </a:xfrm>
            <a:prstGeom prst="ellipse">
              <a:avLst/>
            </a:prstGeom>
            <a:solidFill>
              <a:srgbClr val="3B383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zh-CN" altLang="en-US">
                <a:solidFill>
                  <a:srgbClr val="3B3838"/>
                </a:solidFill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2692771" y="1428033"/>
              <a:ext cx="151586" cy="151304"/>
              <a:chOff x="4064000" y="6135688"/>
              <a:chExt cx="852488" cy="850900"/>
            </a:xfrm>
            <a:grpFill/>
          </p:grpSpPr>
          <p:sp>
            <p:nvSpPr>
              <p:cNvPr id="79" name="Freeform 11"/>
              <p:cNvSpPr/>
              <p:nvPr/>
            </p:nvSpPr>
            <p:spPr bwMode="auto">
              <a:xfrm>
                <a:off x="4064000" y="6135688"/>
                <a:ext cx="852488" cy="850900"/>
              </a:xfrm>
              <a:custGeom>
                <a:avLst/>
                <a:gdLst>
                  <a:gd name="T0" fmla="*/ 529 w 537"/>
                  <a:gd name="T1" fmla="*/ 80 h 536"/>
                  <a:gd name="T2" fmla="*/ 456 w 537"/>
                  <a:gd name="T3" fmla="*/ 7 h 536"/>
                  <a:gd name="T4" fmla="*/ 456 w 537"/>
                  <a:gd name="T5" fmla="*/ 7 h 536"/>
                  <a:gd name="T6" fmla="*/ 452 w 537"/>
                  <a:gd name="T7" fmla="*/ 3 h 536"/>
                  <a:gd name="T8" fmla="*/ 447 w 537"/>
                  <a:gd name="T9" fmla="*/ 1 h 536"/>
                  <a:gd name="T10" fmla="*/ 442 w 537"/>
                  <a:gd name="T11" fmla="*/ 0 h 536"/>
                  <a:gd name="T12" fmla="*/ 437 w 537"/>
                  <a:gd name="T13" fmla="*/ 0 h 536"/>
                  <a:gd name="T14" fmla="*/ 432 w 537"/>
                  <a:gd name="T15" fmla="*/ 0 h 536"/>
                  <a:gd name="T16" fmla="*/ 427 w 537"/>
                  <a:gd name="T17" fmla="*/ 2 h 536"/>
                  <a:gd name="T18" fmla="*/ 422 w 537"/>
                  <a:gd name="T19" fmla="*/ 5 h 536"/>
                  <a:gd name="T20" fmla="*/ 417 w 537"/>
                  <a:gd name="T21" fmla="*/ 8 h 536"/>
                  <a:gd name="T22" fmla="*/ 367 w 537"/>
                  <a:gd name="T23" fmla="*/ 59 h 536"/>
                  <a:gd name="T24" fmla="*/ 43 w 537"/>
                  <a:gd name="T25" fmla="*/ 383 h 536"/>
                  <a:gd name="T26" fmla="*/ 0 w 537"/>
                  <a:gd name="T27" fmla="*/ 536 h 536"/>
                  <a:gd name="T28" fmla="*/ 153 w 537"/>
                  <a:gd name="T29" fmla="*/ 494 h 536"/>
                  <a:gd name="T30" fmla="*/ 478 w 537"/>
                  <a:gd name="T31" fmla="*/ 169 h 536"/>
                  <a:gd name="T32" fmla="*/ 528 w 537"/>
                  <a:gd name="T33" fmla="*/ 119 h 536"/>
                  <a:gd name="T34" fmla="*/ 528 w 537"/>
                  <a:gd name="T35" fmla="*/ 119 h 536"/>
                  <a:gd name="T36" fmla="*/ 531 w 537"/>
                  <a:gd name="T37" fmla="*/ 115 h 536"/>
                  <a:gd name="T38" fmla="*/ 534 w 537"/>
                  <a:gd name="T39" fmla="*/ 110 h 536"/>
                  <a:gd name="T40" fmla="*/ 536 w 537"/>
                  <a:gd name="T41" fmla="*/ 105 h 536"/>
                  <a:gd name="T42" fmla="*/ 537 w 537"/>
                  <a:gd name="T43" fmla="*/ 99 h 536"/>
                  <a:gd name="T44" fmla="*/ 536 w 537"/>
                  <a:gd name="T45" fmla="*/ 94 h 536"/>
                  <a:gd name="T46" fmla="*/ 535 w 537"/>
                  <a:gd name="T47" fmla="*/ 89 h 536"/>
                  <a:gd name="T48" fmla="*/ 533 w 537"/>
                  <a:gd name="T49" fmla="*/ 85 h 536"/>
                  <a:gd name="T50" fmla="*/ 529 w 537"/>
                  <a:gd name="T51" fmla="*/ 80 h 536"/>
                  <a:gd name="T52" fmla="*/ 529 w 537"/>
                  <a:gd name="T53" fmla="*/ 8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37" h="536">
                    <a:moveTo>
                      <a:pt x="529" y="80"/>
                    </a:moveTo>
                    <a:lnTo>
                      <a:pt x="456" y="7"/>
                    </a:lnTo>
                    <a:lnTo>
                      <a:pt x="456" y="7"/>
                    </a:lnTo>
                    <a:lnTo>
                      <a:pt x="452" y="3"/>
                    </a:lnTo>
                    <a:lnTo>
                      <a:pt x="447" y="1"/>
                    </a:lnTo>
                    <a:lnTo>
                      <a:pt x="442" y="0"/>
                    </a:lnTo>
                    <a:lnTo>
                      <a:pt x="437" y="0"/>
                    </a:lnTo>
                    <a:lnTo>
                      <a:pt x="432" y="0"/>
                    </a:lnTo>
                    <a:lnTo>
                      <a:pt x="427" y="2"/>
                    </a:lnTo>
                    <a:lnTo>
                      <a:pt x="422" y="5"/>
                    </a:lnTo>
                    <a:lnTo>
                      <a:pt x="417" y="8"/>
                    </a:lnTo>
                    <a:lnTo>
                      <a:pt x="367" y="59"/>
                    </a:lnTo>
                    <a:lnTo>
                      <a:pt x="43" y="383"/>
                    </a:lnTo>
                    <a:lnTo>
                      <a:pt x="0" y="536"/>
                    </a:lnTo>
                    <a:lnTo>
                      <a:pt x="153" y="494"/>
                    </a:lnTo>
                    <a:lnTo>
                      <a:pt x="478" y="169"/>
                    </a:lnTo>
                    <a:lnTo>
                      <a:pt x="528" y="119"/>
                    </a:lnTo>
                    <a:lnTo>
                      <a:pt x="528" y="119"/>
                    </a:lnTo>
                    <a:lnTo>
                      <a:pt x="531" y="115"/>
                    </a:lnTo>
                    <a:lnTo>
                      <a:pt x="534" y="110"/>
                    </a:lnTo>
                    <a:lnTo>
                      <a:pt x="536" y="105"/>
                    </a:lnTo>
                    <a:lnTo>
                      <a:pt x="537" y="99"/>
                    </a:lnTo>
                    <a:lnTo>
                      <a:pt x="536" y="94"/>
                    </a:lnTo>
                    <a:lnTo>
                      <a:pt x="535" y="89"/>
                    </a:lnTo>
                    <a:lnTo>
                      <a:pt x="533" y="85"/>
                    </a:lnTo>
                    <a:lnTo>
                      <a:pt x="529" y="80"/>
                    </a:lnTo>
                    <a:lnTo>
                      <a:pt x="529" y="80"/>
                    </a:lnTo>
                    <a:close/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80" name="Line 12"/>
              <p:cNvSpPr>
                <a:spLocks noChangeShapeType="1"/>
              </p:cNvSpPr>
              <p:nvPr/>
            </p:nvSpPr>
            <p:spPr bwMode="auto">
              <a:xfrm>
                <a:off x="4646613" y="6229350"/>
                <a:ext cx="176213" cy="174625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81" name="Line 13"/>
              <p:cNvSpPr>
                <a:spLocks noChangeShapeType="1"/>
              </p:cNvSpPr>
              <p:nvPr/>
            </p:nvSpPr>
            <p:spPr bwMode="auto">
              <a:xfrm flipH="1">
                <a:off x="4210050" y="6272213"/>
                <a:ext cx="479425" cy="481013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82" name="Line 14"/>
              <p:cNvSpPr>
                <a:spLocks noChangeShapeType="1"/>
              </p:cNvSpPr>
              <p:nvPr/>
            </p:nvSpPr>
            <p:spPr bwMode="auto">
              <a:xfrm flipH="1">
                <a:off x="4297363" y="6361113"/>
                <a:ext cx="481013" cy="479425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83" name="Freeform 15"/>
              <p:cNvSpPr/>
              <p:nvPr/>
            </p:nvSpPr>
            <p:spPr bwMode="auto">
              <a:xfrm>
                <a:off x="4132263" y="6743700"/>
                <a:ext cx="174625" cy="176213"/>
              </a:xfrm>
              <a:custGeom>
                <a:avLst/>
                <a:gdLst>
                  <a:gd name="T0" fmla="*/ 0 w 110"/>
                  <a:gd name="T1" fmla="*/ 0 h 111"/>
                  <a:gd name="T2" fmla="*/ 49 w 110"/>
                  <a:gd name="T3" fmla="*/ 6 h 111"/>
                  <a:gd name="T4" fmla="*/ 55 w 110"/>
                  <a:gd name="T5" fmla="*/ 55 h 111"/>
                  <a:gd name="T6" fmla="*/ 104 w 110"/>
                  <a:gd name="T7" fmla="*/ 61 h 111"/>
                  <a:gd name="T8" fmla="*/ 110 w 110"/>
                  <a:gd name="T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1">
                    <a:moveTo>
                      <a:pt x="0" y="0"/>
                    </a:moveTo>
                    <a:lnTo>
                      <a:pt x="49" y="6"/>
                    </a:lnTo>
                    <a:lnTo>
                      <a:pt x="55" y="55"/>
                    </a:lnTo>
                    <a:lnTo>
                      <a:pt x="104" y="61"/>
                    </a:lnTo>
                    <a:lnTo>
                      <a:pt x="110" y="111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84" name="Line 16"/>
              <p:cNvSpPr>
                <a:spLocks noChangeShapeType="1"/>
              </p:cNvSpPr>
              <p:nvPr/>
            </p:nvSpPr>
            <p:spPr bwMode="auto">
              <a:xfrm flipV="1">
                <a:off x="4149725" y="6269038"/>
                <a:ext cx="117475" cy="119063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85" name="Line 17"/>
              <p:cNvSpPr>
                <a:spLocks noChangeShapeType="1"/>
              </p:cNvSpPr>
              <p:nvPr/>
            </p:nvSpPr>
            <p:spPr bwMode="auto">
              <a:xfrm flipV="1">
                <a:off x="4214813" y="6370638"/>
                <a:ext cx="82550" cy="82550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86" name="Line 18"/>
              <p:cNvSpPr>
                <a:spLocks noChangeShapeType="1"/>
              </p:cNvSpPr>
              <p:nvPr/>
            </p:nvSpPr>
            <p:spPr bwMode="auto">
              <a:xfrm flipV="1">
                <a:off x="4662488" y="6783388"/>
                <a:ext cx="119063" cy="119063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87" name="Line 19"/>
              <p:cNvSpPr>
                <a:spLocks noChangeShapeType="1"/>
              </p:cNvSpPr>
              <p:nvPr/>
            </p:nvSpPr>
            <p:spPr bwMode="auto">
              <a:xfrm flipV="1">
                <a:off x="4597400" y="6753225"/>
                <a:ext cx="82550" cy="82550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88" name="Freeform 20"/>
              <p:cNvSpPr/>
              <p:nvPr/>
            </p:nvSpPr>
            <p:spPr bwMode="auto">
              <a:xfrm>
                <a:off x="4084638" y="6157913"/>
                <a:ext cx="369888" cy="368300"/>
              </a:xfrm>
              <a:custGeom>
                <a:avLst/>
                <a:gdLst>
                  <a:gd name="T0" fmla="*/ 233 w 233"/>
                  <a:gd name="T1" fmla="*/ 128 h 232"/>
                  <a:gd name="T2" fmla="*/ 111 w 233"/>
                  <a:gd name="T3" fmla="*/ 7 h 232"/>
                  <a:gd name="T4" fmla="*/ 111 w 233"/>
                  <a:gd name="T5" fmla="*/ 7 h 232"/>
                  <a:gd name="T6" fmla="*/ 107 w 233"/>
                  <a:gd name="T7" fmla="*/ 4 h 232"/>
                  <a:gd name="T8" fmla="*/ 103 w 233"/>
                  <a:gd name="T9" fmla="*/ 2 h 232"/>
                  <a:gd name="T10" fmla="*/ 98 w 233"/>
                  <a:gd name="T11" fmla="*/ 0 h 232"/>
                  <a:gd name="T12" fmla="*/ 94 w 233"/>
                  <a:gd name="T13" fmla="*/ 0 h 232"/>
                  <a:gd name="T14" fmla="*/ 89 w 233"/>
                  <a:gd name="T15" fmla="*/ 0 h 232"/>
                  <a:gd name="T16" fmla="*/ 84 w 233"/>
                  <a:gd name="T17" fmla="*/ 2 h 232"/>
                  <a:gd name="T18" fmla="*/ 80 w 233"/>
                  <a:gd name="T19" fmla="*/ 4 h 232"/>
                  <a:gd name="T20" fmla="*/ 76 w 233"/>
                  <a:gd name="T21" fmla="*/ 7 h 232"/>
                  <a:gd name="T22" fmla="*/ 7 w 233"/>
                  <a:gd name="T23" fmla="*/ 77 h 232"/>
                  <a:gd name="T24" fmla="*/ 7 w 233"/>
                  <a:gd name="T25" fmla="*/ 77 h 232"/>
                  <a:gd name="T26" fmla="*/ 4 w 233"/>
                  <a:gd name="T27" fmla="*/ 80 h 232"/>
                  <a:gd name="T28" fmla="*/ 2 w 233"/>
                  <a:gd name="T29" fmla="*/ 85 h 232"/>
                  <a:gd name="T30" fmla="*/ 0 w 233"/>
                  <a:gd name="T31" fmla="*/ 89 h 232"/>
                  <a:gd name="T32" fmla="*/ 0 w 233"/>
                  <a:gd name="T33" fmla="*/ 94 h 232"/>
                  <a:gd name="T34" fmla="*/ 0 w 233"/>
                  <a:gd name="T35" fmla="*/ 99 h 232"/>
                  <a:gd name="T36" fmla="*/ 2 w 233"/>
                  <a:gd name="T37" fmla="*/ 103 h 232"/>
                  <a:gd name="T38" fmla="*/ 4 w 233"/>
                  <a:gd name="T39" fmla="*/ 107 h 232"/>
                  <a:gd name="T40" fmla="*/ 7 w 233"/>
                  <a:gd name="T41" fmla="*/ 111 h 232"/>
                  <a:gd name="T42" fmla="*/ 128 w 233"/>
                  <a:gd name="T4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3" h="232">
                    <a:moveTo>
                      <a:pt x="233" y="128"/>
                    </a:moveTo>
                    <a:lnTo>
                      <a:pt x="111" y="7"/>
                    </a:lnTo>
                    <a:lnTo>
                      <a:pt x="111" y="7"/>
                    </a:lnTo>
                    <a:lnTo>
                      <a:pt x="107" y="4"/>
                    </a:lnTo>
                    <a:lnTo>
                      <a:pt x="103" y="2"/>
                    </a:lnTo>
                    <a:lnTo>
                      <a:pt x="98" y="0"/>
                    </a:lnTo>
                    <a:lnTo>
                      <a:pt x="94" y="0"/>
                    </a:lnTo>
                    <a:lnTo>
                      <a:pt x="89" y="0"/>
                    </a:lnTo>
                    <a:lnTo>
                      <a:pt x="84" y="2"/>
                    </a:lnTo>
                    <a:lnTo>
                      <a:pt x="80" y="4"/>
                    </a:lnTo>
                    <a:lnTo>
                      <a:pt x="76" y="7"/>
                    </a:lnTo>
                    <a:lnTo>
                      <a:pt x="7" y="77"/>
                    </a:lnTo>
                    <a:lnTo>
                      <a:pt x="7" y="77"/>
                    </a:lnTo>
                    <a:lnTo>
                      <a:pt x="4" y="80"/>
                    </a:lnTo>
                    <a:lnTo>
                      <a:pt x="2" y="85"/>
                    </a:lnTo>
                    <a:lnTo>
                      <a:pt x="0" y="89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2" y="103"/>
                    </a:lnTo>
                    <a:lnTo>
                      <a:pt x="4" y="107"/>
                    </a:lnTo>
                    <a:lnTo>
                      <a:pt x="7" y="111"/>
                    </a:lnTo>
                    <a:lnTo>
                      <a:pt x="128" y="232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89" name="Freeform 21"/>
              <p:cNvSpPr/>
              <p:nvPr/>
            </p:nvSpPr>
            <p:spPr bwMode="auto">
              <a:xfrm>
                <a:off x="4524375" y="6596063"/>
                <a:ext cx="368300" cy="369888"/>
              </a:xfrm>
              <a:custGeom>
                <a:avLst/>
                <a:gdLst>
                  <a:gd name="T0" fmla="*/ 0 w 232"/>
                  <a:gd name="T1" fmla="*/ 106 h 233"/>
                  <a:gd name="T2" fmla="*/ 121 w 232"/>
                  <a:gd name="T3" fmla="*/ 226 h 233"/>
                  <a:gd name="T4" fmla="*/ 121 w 232"/>
                  <a:gd name="T5" fmla="*/ 226 h 233"/>
                  <a:gd name="T6" fmla="*/ 125 w 232"/>
                  <a:gd name="T7" fmla="*/ 229 h 233"/>
                  <a:gd name="T8" fmla="*/ 129 w 232"/>
                  <a:gd name="T9" fmla="*/ 232 h 233"/>
                  <a:gd name="T10" fmla="*/ 134 w 232"/>
                  <a:gd name="T11" fmla="*/ 233 h 233"/>
                  <a:gd name="T12" fmla="*/ 138 w 232"/>
                  <a:gd name="T13" fmla="*/ 233 h 233"/>
                  <a:gd name="T14" fmla="*/ 143 w 232"/>
                  <a:gd name="T15" fmla="*/ 233 h 233"/>
                  <a:gd name="T16" fmla="*/ 148 w 232"/>
                  <a:gd name="T17" fmla="*/ 232 h 233"/>
                  <a:gd name="T18" fmla="*/ 152 w 232"/>
                  <a:gd name="T19" fmla="*/ 229 h 233"/>
                  <a:gd name="T20" fmla="*/ 156 w 232"/>
                  <a:gd name="T21" fmla="*/ 226 h 233"/>
                  <a:gd name="T22" fmla="*/ 225 w 232"/>
                  <a:gd name="T23" fmla="*/ 157 h 233"/>
                  <a:gd name="T24" fmla="*/ 225 w 232"/>
                  <a:gd name="T25" fmla="*/ 157 h 233"/>
                  <a:gd name="T26" fmla="*/ 228 w 232"/>
                  <a:gd name="T27" fmla="*/ 153 h 233"/>
                  <a:gd name="T28" fmla="*/ 230 w 232"/>
                  <a:gd name="T29" fmla="*/ 149 h 233"/>
                  <a:gd name="T30" fmla="*/ 232 w 232"/>
                  <a:gd name="T31" fmla="*/ 144 h 233"/>
                  <a:gd name="T32" fmla="*/ 232 w 232"/>
                  <a:gd name="T33" fmla="*/ 140 h 233"/>
                  <a:gd name="T34" fmla="*/ 232 w 232"/>
                  <a:gd name="T35" fmla="*/ 135 h 233"/>
                  <a:gd name="T36" fmla="*/ 230 w 232"/>
                  <a:gd name="T37" fmla="*/ 130 h 233"/>
                  <a:gd name="T38" fmla="*/ 228 w 232"/>
                  <a:gd name="T39" fmla="*/ 126 h 233"/>
                  <a:gd name="T40" fmla="*/ 225 w 232"/>
                  <a:gd name="T41" fmla="*/ 122 h 233"/>
                  <a:gd name="T42" fmla="*/ 104 w 232"/>
                  <a:gd name="T4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2" h="233">
                    <a:moveTo>
                      <a:pt x="0" y="106"/>
                    </a:moveTo>
                    <a:lnTo>
                      <a:pt x="121" y="226"/>
                    </a:lnTo>
                    <a:lnTo>
                      <a:pt x="121" y="226"/>
                    </a:lnTo>
                    <a:lnTo>
                      <a:pt x="125" y="229"/>
                    </a:lnTo>
                    <a:lnTo>
                      <a:pt x="129" y="232"/>
                    </a:lnTo>
                    <a:lnTo>
                      <a:pt x="134" y="233"/>
                    </a:lnTo>
                    <a:lnTo>
                      <a:pt x="138" y="233"/>
                    </a:lnTo>
                    <a:lnTo>
                      <a:pt x="143" y="233"/>
                    </a:lnTo>
                    <a:lnTo>
                      <a:pt x="148" y="232"/>
                    </a:lnTo>
                    <a:lnTo>
                      <a:pt x="152" y="229"/>
                    </a:lnTo>
                    <a:lnTo>
                      <a:pt x="156" y="226"/>
                    </a:lnTo>
                    <a:lnTo>
                      <a:pt x="225" y="157"/>
                    </a:lnTo>
                    <a:lnTo>
                      <a:pt x="225" y="157"/>
                    </a:lnTo>
                    <a:lnTo>
                      <a:pt x="228" y="153"/>
                    </a:lnTo>
                    <a:lnTo>
                      <a:pt x="230" y="149"/>
                    </a:lnTo>
                    <a:lnTo>
                      <a:pt x="232" y="144"/>
                    </a:lnTo>
                    <a:lnTo>
                      <a:pt x="232" y="140"/>
                    </a:lnTo>
                    <a:lnTo>
                      <a:pt x="232" y="135"/>
                    </a:lnTo>
                    <a:lnTo>
                      <a:pt x="230" y="130"/>
                    </a:lnTo>
                    <a:lnTo>
                      <a:pt x="228" y="126"/>
                    </a:lnTo>
                    <a:lnTo>
                      <a:pt x="225" y="122"/>
                    </a:lnTo>
                    <a:lnTo>
                      <a:pt x="104" y="0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3462748" y="3742270"/>
            <a:ext cx="672725" cy="672725"/>
            <a:chOff x="6231683" y="1351983"/>
            <a:chExt cx="303402" cy="303402"/>
          </a:xfrm>
          <a:solidFill>
            <a:schemeClr val="bg1"/>
          </a:solidFill>
        </p:grpSpPr>
        <p:sp>
          <p:nvSpPr>
            <p:cNvPr id="91" name="椭圆 90"/>
            <p:cNvSpPr/>
            <p:nvPr/>
          </p:nvSpPr>
          <p:spPr>
            <a:xfrm>
              <a:off x="6231683" y="1351983"/>
              <a:ext cx="303402" cy="303402"/>
            </a:xfrm>
            <a:prstGeom prst="ellipse">
              <a:avLst/>
            </a:prstGeom>
            <a:solidFill>
              <a:srgbClr val="3B383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zh-CN" altLang="en-US">
                <a:solidFill>
                  <a:srgbClr val="3B3838"/>
                </a:solidFill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6306462" y="1428033"/>
              <a:ext cx="153845" cy="151304"/>
              <a:chOff x="5294313" y="6135688"/>
              <a:chExt cx="865188" cy="850900"/>
            </a:xfrm>
            <a:grpFill/>
          </p:grpSpPr>
          <p:sp>
            <p:nvSpPr>
              <p:cNvPr id="93" name="Freeform 28"/>
              <p:cNvSpPr/>
              <p:nvPr/>
            </p:nvSpPr>
            <p:spPr bwMode="auto">
              <a:xfrm>
                <a:off x="5495925" y="6199188"/>
                <a:ext cx="463550" cy="544513"/>
              </a:xfrm>
              <a:custGeom>
                <a:avLst/>
                <a:gdLst>
                  <a:gd name="T0" fmla="*/ 292 w 292"/>
                  <a:gd name="T1" fmla="*/ 0 h 343"/>
                  <a:gd name="T2" fmla="*/ 292 w 292"/>
                  <a:gd name="T3" fmla="*/ 0 h 343"/>
                  <a:gd name="T4" fmla="*/ 292 w 292"/>
                  <a:gd name="T5" fmla="*/ 170 h 343"/>
                  <a:gd name="T6" fmla="*/ 292 w 292"/>
                  <a:gd name="T7" fmla="*/ 170 h 343"/>
                  <a:gd name="T8" fmla="*/ 291 w 292"/>
                  <a:gd name="T9" fmla="*/ 177 h 343"/>
                  <a:gd name="T10" fmla="*/ 290 w 292"/>
                  <a:gd name="T11" fmla="*/ 186 h 343"/>
                  <a:gd name="T12" fmla="*/ 287 w 292"/>
                  <a:gd name="T13" fmla="*/ 195 h 343"/>
                  <a:gd name="T14" fmla="*/ 283 w 292"/>
                  <a:gd name="T15" fmla="*/ 206 h 343"/>
                  <a:gd name="T16" fmla="*/ 278 w 292"/>
                  <a:gd name="T17" fmla="*/ 217 h 343"/>
                  <a:gd name="T18" fmla="*/ 272 w 292"/>
                  <a:gd name="T19" fmla="*/ 229 h 343"/>
                  <a:gd name="T20" fmla="*/ 264 w 292"/>
                  <a:gd name="T21" fmla="*/ 242 h 343"/>
                  <a:gd name="T22" fmla="*/ 256 w 292"/>
                  <a:gd name="T23" fmla="*/ 255 h 343"/>
                  <a:gd name="T24" fmla="*/ 246 w 292"/>
                  <a:gd name="T25" fmla="*/ 267 h 343"/>
                  <a:gd name="T26" fmla="*/ 235 w 292"/>
                  <a:gd name="T27" fmla="*/ 281 h 343"/>
                  <a:gd name="T28" fmla="*/ 223 w 292"/>
                  <a:gd name="T29" fmla="*/ 293 h 343"/>
                  <a:gd name="T30" fmla="*/ 210 w 292"/>
                  <a:gd name="T31" fmla="*/ 305 h 343"/>
                  <a:gd name="T32" fmla="*/ 196 w 292"/>
                  <a:gd name="T33" fmla="*/ 316 h 343"/>
                  <a:gd name="T34" fmla="*/ 180 w 292"/>
                  <a:gd name="T35" fmla="*/ 326 h 343"/>
                  <a:gd name="T36" fmla="*/ 164 w 292"/>
                  <a:gd name="T37" fmla="*/ 335 h 343"/>
                  <a:gd name="T38" fmla="*/ 146 w 292"/>
                  <a:gd name="T39" fmla="*/ 343 h 343"/>
                  <a:gd name="T40" fmla="*/ 146 w 292"/>
                  <a:gd name="T41" fmla="*/ 343 h 343"/>
                  <a:gd name="T42" fmla="*/ 129 w 292"/>
                  <a:gd name="T43" fmla="*/ 335 h 343"/>
                  <a:gd name="T44" fmla="*/ 111 w 292"/>
                  <a:gd name="T45" fmla="*/ 326 h 343"/>
                  <a:gd name="T46" fmla="*/ 96 w 292"/>
                  <a:gd name="T47" fmla="*/ 316 h 343"/>
                  <a:gd name="T48" fmla="*/ 82 w 292"/>
                  <a:gd name="T49" fmla="*/ 305 h 343"/>
                  <a:gd name="T50" fmla="*/ 69 w 292"/>
                  <a:gd name="T51" fmla="*/ 293 h 343"/>
                  <a:gd name="T52" fmla="*/ 57 w 292"/>
                  <a:gd name="T53" fmla="*/ 281 h 343"/>
                  <a:gd name="T54" fmla="*/ 46 w 292"/>
                  <a:gd name="T55" fmla="*/ 267 h 343"/>
                  <a:gd name="T56" fmla="*/ 36 w 292"/>
                  <a:gd name="T57" fmla="*/ 255 h 343"/>
                  <a:gd name="T58" fmla="*/ 28 w 292"/>
                  <a:gd name="T59" fmla="*/ 242 h 343"/>
                  <a:gd name="T60" fmla="*/ 20 w 292"/>
                  <a:gd name="T61" fmla="*/ 229 h 343"/>
                  <a:gd name="T62" fmla="*/ 14 w 292"/>
                  <a:gd name="T63" fmla="*/ 217 h 343"/>
                  <a:gd name="T64" fmla="*/ 9 w 292"/>
                  <a:gd name="T65" fmla="*/ 206 h 343"/>
                  <a:gd name="T66" fmla="*/ 5 w 292"/>
                  <a:gd name="T67" fmla="*/ 195 h 343"/>
                  <a:gd name="T68" fmla="*/ 2 w 292"/>
                  <a:gd name="T69" fmla="*/ 186 h 343"/>
                  <a:gd name="T70" fmla="*/ 0 w 292"/>
                  <a:gd name="T71" fmla="*/ 177 h 343"/>
                  <a:gd name="T72" fmla="*/ 0 w 292"/>
                  <a:gd name="T73" fmla="*/ 170 h 343"/>
                  <a:gd name="T74" fmla="*/ 0 w 292"/>
                  <a:gd name="T75" fmla="*/ 170 h 343"/>
                  <a:gd name="T76" fmla="*/ 0 w 292"/>
                  <a:gd name="T77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2" h="343">
                    <a:moveTo>
                      <a:pt x="292" y="0"/>
                    </a:moveTo>
                    <a:lnTo>
                      <a:pt x="292" y="0"/>
                    </a:lnTo>
                    <a:lnTo>
                      <a:pt x="292" y="170"/>
                    </a:lnTo>
                    <a:lnTo>
                      <a:pt x="292" y="170"/>
                    </a:lnTo>
                    <a:lnTo>
                      <a:pt x="291" y="177"/>
                    </a:lnTo>
                    <a:lnTo>
                      <a:pt x="290" y="186"/>
                    </a:lnTo>
                    <a:lnTo>
                      <a:pt x="287" y="195"/>
                    </a:lnTo>
                    <a:lnTo>
                      <a:pt x="283" y="206"/>
                    </a:lnTo>
                    <a:lnTo>
                      <a:pt x="278" y="217"/>
                    </a:lnTo>
                    <a:lnTo>
                      <a:pt x="272" y="229"/>
                    </a:lnTo>
                    <a:lnTo>
                      <a:pt x="264" y="242"/>
                    </a:lnTo>
                    <a:lnTo>
                      <a:pt x="256" y="255"/>
                    </a:lnTo>
                    <a:lnTo>
                      <a:pt x="246" y="267"/>
                    </a:lnTo>
                    <a:lnTo>
                      <a:pt x="235" y="281"/>
                    </a:lnTo>
                    <a:lnTo>
                      <a:pt x="223" y="293"/>
                    </a:lnTo>
                    <a:lnTo>
                      <a:pt x="210" y="305"/>
                    </a:lnTo>
                    <a:lnTo>
                      <a:pt x="196" y="316"/>
                    </a:lnTo>
                    <a:lnTo>
                      <a:pt x="180" y="326"/>
                    </a:lnTo>
                    <a:lnTo>
                      <a:pt x="164" y="335"/>
                    </a:lnTo>
                    <a:lnTo>
                      <a:pt x="146" y="343"/>
                    </a:lnTo>
                    <a:lnTo>
                      <a:pt x="146" y="343"/>
                    </a:lnTo>
                    <a:lnTo>
                      <a:pt x="129" y="335"/>
                    </a:lnTo>
                    <a:lnTo>
                      <a:pt x="111" y="326"/>
                    </a:lnTo>
                    <a:lnTo>
                      <a:pt x="96" y="316"/>
                    </a:lnTo>
                    <a:lnTo>
                      <a:pt x="82" y="305"/>
                    </a:lnTo>
                    <a:lnTo>
                      <a:pt x="69" y="293"/>
                    </a:lnTo>
                    <a:lnTo>
                      <a:pt x="57" y="281"/>
                    </a:lnTo>
                    <a:lnTo>
                      <a:pt x="46" y="267"/>
                    </a:lnTo>
                    <a:lnTo>
                      <a:pt x="36" y="255"/>
                    </a:lnTo>
                    <a:lnTo>
                      <a:pt x="28" y="242"/>
                    </a:lnTo>
                    <a:lnTo>
                      <a:pt x="20" y="229"/>
                    </a:lnTo>
                    <a:lnTo>
                      <a:pt x="14" y="217"/>
                    </a:lnTo>
                    <a:lnTo>
                      <a:pt x="9" y="206"/>
                    </a:lnTo>
                    <a:lnTo>
                      <a:pt x="5" y="195"/>
                    </a:lnTo>
                    <a:lnTo>
                      <a:pt x="2" y="186"/>
                    </a:lnTo>
                    <a:lnTo>
                      <a:pt x="0" y="17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94" name="Freeform 29"/>
              <p:cNvSpPr/>
              <p:nvPr/>
            </p:nvSpPr>
            <p:spPr bwMode="auto">
              <a:xfrm>
                <a:off x="5294313" y="6199188"/>
                <a:ext cx="865188" cy="334963"/>
              </a:xfrm>
              <a:custGeom>
                <a:avLst/>
                <a:gdLst>
                  <a:gd name="T0" fmla="*/ 447 w 545"/>
                  <a:gd name="T1" fmla="*/ 211 h 211"/>
                  <a:gd name="T2" fmla="*/ 447 w 545"/>
                  <a:gd name="T3" fmla="*/ 211 h 211"/>
                  <a:gd name="T4" fmla="*/ 462 w 545"/>
                  <a:gd name="T5" fmla="*/ 200 h 211"/>
                  <a:gd name="T6" fmla="*/ 478 w 545"/>
                  <a:gd name="T7" fmla="*/ 187 h 211"/>
                  <a:gd name="T8" fmla="*/ 496 w 545"/>
                  <a:gd name="T9" fmla="*/ 170 h 211"/>
                  <a:gd name="T10" fmla="*/ 505 w 545"/>
                  <a:gd name="T11" fmla="*/ 160 h 211"/>
                  <a:gd name="T12" fmla="*/ 514 w 545"/>
                  <a:gd name="T13" fmla="*/ 150 h 211"/>
                  <a:gd name="T14" fmla="*/ 523 w 545"/>
                  <a:gd name="T15" fmla="*/ 138 h 211"/>
                  <a:gd name="T16" fmla="*/ 530 w 545"/>
                  <a:gd name="T17" fmla="*/ 126 h 211"/>
                  <a:gd name="T18" fmla="*/ 536 w 545"/>
                  <a:gd name="T19" fmla="*/ 114 h 211"/>
                  <a:gd name="T20" fmla="*/ 541 w 545"/>
                  <a:gd name="T21" fmla="*/ 101 h 211"/>
                  <a:gd name="T22" fmla="*/ 544 w 545"/>
                  <a:gd name="T23" fmla="*/ 87 h 211"/>
                  <a:gd name="T24" fmla="*/ 545 w 545"/>
                  <a:gd name="T25" fmla="*/ 74 h 211"/>
                  <a:gd name="T26" fmla="*/ 545 w 545"/>
                  <a:gd name="T27" fmla="*/ 74 h 211"/>
                  <a:gd name="T28" fmla="*/ 544 w 545"/>
                  <a:gd name="T29" fmla="*/ 60 h 211"/>
                  <a:gd name="T30" fmla="*/ 541 w 545"/>
                  <a:gd name="T31" fmla="*/ 49 h 211"/>
                  <a:gd name="T32" fmla="*/ 536 w 545"/>
                  <a:gd name="T33" fmla="*/ 39 h 211"/>
                  <a:gd name="T34" fmla="*/ 530 w 545"/>
                  <a:gd name="T35" fmla="*/ 30 h 211"/>
                  <a:gd name="T36" fmla="*/ 522 w 545"/>
                  <a:gd name="T37" fmla="*/ 23 h 211"/>
                  <a:gd name="T38" fmla="*/ 512 w 545"/>
                  <a:gd name="T39" fmla="*/ 17 h 211"/>
                  <a:gd name="T40" fmla="*/ 502 w 545"/>
                  <a:gd name="T41" fmla="*/ 12 h 211"/>
                  <a:gd name="T42" fmla="*/ 491 w 545"/>
                  <a:gd name="T43" fmla="*/ 9 h 211"/>
                  <a:gd name="T44" fmla="*/ 479 w 545"/>
                  <a:gd name="T45" fmla="*/ 6 h 211"/>
                  <a:gd name="T46" fmla="*/ 467 w 545"/>
                  <a:gd name="T47" fmla="*/ 3 h 211"/>
                  <a:gd name="T48" fmla="*/ 442 w 545"/>
                  <a:gd name="T49" fmla="*/ 1 h 211"/>
                  <a:gd name="T50" fmla="*/ 418 w 545"/>
                  <a:gd name="T51" fmla="*/ 0 h 211"/>
                  <a:gd name="T52" fmla="*/ 395 w 545"/>
                  <a:gd name="T53" fmla="*/ 0 h 211"/>
                  <a:gd name="T54" fmla="*/ 395 w 545"/>
                  <a:gd name="T55" fmla="*/ 0 h 211"/>
                  <a:gd name="T56" fmla="*/ 273 w 545"/>
                  <a:gd name="T57" fmla="*/ 0 h 211"/>
                  <a:gd name="T58" fmla="*/ 273 w 545"/>
                  <a:gd name="T59" fmla="*/ 0 h 211"/>
                  <a:gd name="T60" fmla="*/ 150 w 545"/>
                  <a:gd name="T61" fmla="*/ 0 h 211"/>
                  <a:gd name="T62" fmla="*/ 150 w 545"/>
                  <a:gd name="T63" fmla="*/ 0 h 211"/>
                  <a:gd name="T64" fmla="*/ 128 w 545"/>
                  <a:gd name="T65" fmla="*/ 0 h 211"/>
                  <a:gd name="T66" fmla="*/ 104 w 545"/>
                  <a:gd name="T67" fmla="*/ 1 h 211"/>
                  <a:gd name="T68" fmla="*/ 79 w 545"/>
                  <a:gd name="T69" fmla="*/ 3 h 211"/>
                  <a:gd name="T70" fmla="*/ 67 w 545"/>
                  <a:gd name="T71" fmla="*/ 6 h 211"/>
                  <a:gd name="T72" fmla="*/ 55 w 545"/>
                  <a:gd name="T73" fmla="*/ 9 h 211"/>
                  <a:gd name="T74" fmla="*/ 44 w 545"/>
                  <a:gd name="T75" fmla="*/ 12 h 211"/>
                  <a:gd name="T76" fmla="*/ 33 w 545"/>
                  <a:gd name="T77" fmla="*/ 17 h 211"/>
                  <a:gd name="T78" fmla="*/ 24 w 545"/>
                  <a:gd name="T79" fmla="*/ 23 h 211"/>
                  <a:gd name="T80" fmla="*/ 16 w 545"/>
                  <a:gd name="T81" fmla="*/ 30 h 211"/>
                  <a:gd name="T82" fmla="*/ 9 w 545"/>
                  <a:gd name="T83" fmla="*/ 39 h 211"/>
                  <a:gd name="T84" fmla="*/ 4 w 545"/>
                  <a:gd name="T85" fmla="*/ 49 h 211"/>
                  <a:gd name="T86" fmla="*/ 1 w 545"/>
                  <a:gd name="T87" fmla="*/ 60 h 211"/>
                  <a:gd name="T88" fmla="*/ 0 w 545"/>
                  <a:gd name="T89" fmla="*/ 74 h 211"/>
                  <a:gd name="T90" fmla="*/ 0 w 545"/>
                  <a:gd name="T91" fmla="*/ 74 h 211"/>
                  <a:gd name="T92" fmla="*/ 1 w 545"/>
                  <a:gd name="T93" fmla="*/ 87 h 211"/>
                  <a:gd name="T94" fmla="*/ 5 w 545"/>
                  <a:gd name="T95" fmla="*/ 101 h 211"/>
                  <a:gd name="T96" fmla="*/ 9 w 545"/>
                  <a:gd name="T97" fmla="*/ 114 h 211"/>
                  <a:gd name="T98" fmla="*/ 16 w 545"/>
                  <a:gd name="T99" fmla="*/ 126 h 211"/>
                  <a:gd name="T100" fmla="*/ 23 w 545"/>
                  <a:gd name="T101" fmla="*/ 138 h 211"/>
                  <a:gd name="T102" fmla="*/ 32 w 545"/>
                  <a:gd name="T103" fmla="*/ 150 h 211"/>
                  <a:gd name="T104" fmla="*/ 40 w 545"/>
                  <a:gd name="T105" fmla="*/ 160 h 211"/>
                  <a:gd name="T106" fmla="*/ 50 w 545"/>
                  <a:gd name="T107" fmla="*/ 170 h 211"/>
                  <a:gd name="T108" fmla="*/ 68 w 545"/>
                  <a:gd name="T109" fmla="*/ 187 h 211"/>
                  <a:gd name="T110" fmla="*/ 84 w 545"/>
                  <a:gd name="T111" fmla="*/ 200 h 211"/>
                  <a:gd name="T112" fmla="*/ 99 w 545"/>
                  <a:gd name="T113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45" h="211">
                    <a:moveTo>
                      <a:pt x="447" y="211"/>
                    </a:moveTo>
                    <a:lnTo>
                      <a:pt x="447" y="211"/>
                    </a:lnTo>
                    <a:lnTo>
                      <a:pt x="462" y="200"/>
                    </a:lnTo>
                    <a:lnTo>
                      <a:pt x="478" y="187"/>
                    </a:lnTo>
                    <a:lnTo>
                      <a:pt x="496" y="170"/>
                    </a:lnTo>
                    <a:lnTo>
                      <a:pt x="505" y="160"/>
                    </a:lnTo>
                    <a:lnTo>
                      <a:pt x="514" y="150"/>
                    </a:lnTo>
                    <a:lnTo>
                      <a:pt x="523" y="138"/>
                    </a:lnTo>
                    <a:lnTo>
                      <a:pt x="530" y="126"/>
                    </a:lnTo>
                    <a:lnTo>
                      <a:pt x="536" y="114"/>
                    </a:lnTo>
                    <a:lnTo>
                      <a:pt x="541" y="101"/>
                    </a:lnTo>
                    <a:lnTo>
                      <a:pt x="544" y="87"/>
                    </a:lnTo>
                    <a:lnTo>
                      <a:pt x="545" y="74"/>
                    </a:lnTo>
                    <a:lnTo>
                      <a:pt x="545" y="74"/>
                    </a:lnTo>
                    <a:lnTo>
                      <a:pt x="544" y="60"/>
                    </a:lnTo>
                    <a:lnTo>
                      <a:pt x="541" y="49"/>
                    </a:lnTo>
                    <a:lnTo>
                      <a:pt x="536" y="39"/>
                    </a:lnTo>
                    <a:lnTo>
                      <a:pt x="530" y="30"/>
                    </a:lnTo>
                    <a:lnTo>
                      <a:pt x="522" y="23"/>
                    </a:lnTo>
                    <a:lnTo>
                      <a:pt x="512" y="17"/>
                    </a:lnTo>
                    <a:lnTo>
                      <a:pt x="502" y="12"/>
                    </a:lnTo>
                    <a:lnTo>
                      <a:pt x="491" y="9"/>
                    </a:lnTo>
                    <a:lnTo>
                      <a:pt x="479" y="6"/>
                    </a:lnTo>
                    <a:lnTo>
                      <a:pt x="467" y="3"/>
                    </a:lnTo>
                    <a:lnTo>
                      <a:pt x="442" y="1"/>
                    </a:lnTo>
                    <a:lnTo>
                      <a:pt x="418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0"/>
                    </a:lnTo>
                    <a:lnTo>
                      <a:pt x="104" y="1"/>
                    </a:lnTo>
                    <a:lnTo>
                      <a:pt x="79" y="3"/>
                    </a:lnTo>
                    <a:lnTo>
                      <a:pt x="67" y="6"/>
                    </a:lnTo>
                    <a:lnTo>
                      <a:pt x="55" y="9"/>
                    </a:lnTo>
                    <a:lnTo>
                      <a:pt x="44" y="12"/>
                    </a:lnTo>
                    <a:lnTo>
                      <a:pt x="33" y="17"/>
                    </a:lnTo>
                    <a:lnTo>
                      <a:pt x="24" y="23"/>
                    </a:lnTo>
                    <a:lnTo>
                      <a:pt x="16" y="30"/>
                    </a:lnTo>
                    <a:lnTo>
                      <a:pt x="9" y="39"/>
                    </a:lnTo>
                    <a:lnTo>
                      <a:pt x="4" y="49"/>
                    </a:lnTo>
                    <a:lnTo>
                      <a:pt x="1" y="60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87"/>
                    </a:lnTo>
                    <a:lnTo>
                      <a:pt x="5" y="101"/>
                    </a:lnTo>
                    <a:lnTo>
                      <a:pt x="9" y="114"/>
                    </a:lnTo>
                    <a:lnTo>
                      <a:pt x="16" y="126"/>
                    </a:lnTo>
                    <a:lnTo>
                      <a:pt x="23" y="138"/>
                    </a:lnTo>
                    <a:lnTo>
                      <a:pt x="32" y="150"/>
                    </a:lnTo>
                    <a:lnTo>
                      <a:pt x="40" y="160"/>
                    </a:lnTo>
                    <a:lnTo>
                      <a:pt x="50" y="170"/>
                    </a:lnTo>
                    <a:lnTo>
                      <a:pt x="68" y="187"/>
                    </a:lnTo>
                    <a:lnTo>
                      <a:pt x="84" y="200"/>
                    </a:lnTo>
                    <a:lnTo>
                      <a:pt x="99" y="211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95" name="Line 30"/>
              <p:cNvSpPr>
                <a:spLocks noChangeShapeType="1"/>
              </p:cNvSpPr>
              <p:nvPr/>
            </p:nvSpPr>
            <p:spPr bwMode="auto">
              <a:xfrm>
                <a:off x="5495925" y="6135688"/>
                <a:ext cx="463550" cy="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96" name="Line 31"/>
              <p:cNvSpPr>
                <a:spLocks noChangeShapeType="1"/>
              </p:cNvSpPr>
              <p:nvPr/>
            </p:nvSpPr>
            <p:spPr bwMode="auto">
              <a:xfrm>
                <a:off x="5727700" y="6743700"/>
                <a:ext cx="0" cy="92075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97" name="Freeform 32"/>
              <p:cNvSpPr/>
              <p:nvPr/>
            </p:nvSpPr>
            <p:spPr bwMode="auto">
              <a:xfrm>
                <a:off x="5549900" y="6878638"/>
                <a:ext cx="355600" cy="107950"/>
              </a:xfrm>
              <a:custGeom>
                <a:avLst/>
                <a:gdLst>
                  <a:gd name="T0" fmla="*/ 0 w 224"/>
                  <a:gd name="T1" fmla="*/ 68 h 68"/>
                  <a:gd name="T2" fmla="*/ 0 w 224"/>
                  <a:gd name="T3" fmla="*/ 32 h 68"/>
                  <a:gd name="T4" fmla="*/ 0 w 224"/>
                  <a:gd name="T5" fmla="*/ 32 h 68"/>
                  <a:gd name="T6" fmla="*/ 0 w 224"/>
                  <a:gd name="T7" fmla="*/ 25 h 68"/>
                  <a:gd name="T8" fmla="*/ 2 w 224"/>
                  <a:gd name="T9" fmla="*/ 19 h 68"/>
                  <a:gd name="T10" fmla="*/ 5 w 224"/>
                  <a:gd name="T11" fmla="*/ 14 h 68"/>
                  <a:gd name="T12" fmla="*/ 9 w 224"/>
                  <a:gd name="T13" fmla="*/ 10 h 68"/>
                  <a:gd name="T14" fmla="*/ 13 w 224"/>
                  <a:gd name="T15" fmla="*/ 6 h 68"/>
                  <a:gd name="T16" fmla="*/ 19 w 224"/>
                  <a:gd name="T17" fmla="*/ 3 h 68"/>
                  <a:gd name="T18" fmla="*/ 24 w 224"/>
                  <a:gd name="T19" fmla="*/ 1 h 68"/>
                  <a:gd name="T20" fmla="*/ 31 w 224"/>
                  <a:gd name="T21" fmla="*/ 0 h 68"/>
                  <a:gd name="T22" fmla="*/ 193 w 224"/>
                  <a:gd name="T23" fmla="*/ 0 h 68"/>
                  <a:gd name="T24" fmla="*/ 193 w 224"/>
                  <a:gd name="T25" fmla="*/ 0 h 68"/>
                  <a:gd name="T26" fmla="*/ 199 w 224"/>
                  <a:gd name="T27" fmla="*/ 1 h 68"/>
                  <a:gd name="T28" fmla="*/ 205 w 224"/>
                  <a:gd name="T29" fmla="*/ 3 h 68"/>
                  <a:gd name="T30" fmla="*/ 210 w 224"/>
                  <a:gd name="T31" fmla="*/ 6 h 68"/>
                  <a:gd name="T32" fmla="*/ 215 w 224"/>
                  <a:gd name="T33" fmla="*/ 10 h 68"/>
                  <a:gd name="T34" fmla="*/ 219 w 224"/>
                  <a:gd name="T35" fmla="*/ 14 h 68"/>
                  <a:gd name="T36" fmla="*/ 222 w 224"/>
                  <a:gd name="T37" fmla="*/ 19 h 68"/>
                  <a:gd name="T38" fmla="*/ 224 w 224"/>
                  <a:gd name="T39" fmla="*/ 25 h 68"/>
                  <a:gd name="T40" fmla="*/ 224 w 224"/>
                  <a:gd name="T41" fmla="*/ 32 h 68"/>
                  <a:gd name="T42" fmla="*/ 224 w 224"/>
                  <a:gd name="T43" fmla="*/ 68 h 68"/>
                  <a:gd name="T44" fmla="*/ 0 w 224"/>
                  <a:gd name="T4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68">
                    <a:moveTo>
                      <a:pt x="0" y="6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3"/>
                    </a:lnTo>
                    <a:lnTo>
                      <a:pt x="24" y="1"/>
                    </a:lnTo>
                    <a:lnTo>
                      <a:pt x="3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9" y="1"/>
                    </a:lnTo>
                    <a:lnTo>
                      <a:pt x="205" y="3"/>
                    </a:lnTo>
                    <a:lnTo>
                      <a:pt x="210" y="6"/>
                    </a:lnTo>
                    <a:lnTo>
                      <a:pt x="215" y="10"/>
                    </a:lnTo>
                    <a:lnTo>
                      <a:pt x="219" y="14"/>
                    </a:lnTo>
                    <a:lnTo>
                      <a:pt x="222" y="19"/>
                    </a:lnTo>
                    <a:lnTo>
                      <a:pt x="224" y="25"/>
                    </a:lnTo>
                    <a:lnTo>
                      <a:pt x="224" y="32"/>
                    </a:lnTo>
                    <a:lnTo>
                      <a:pt x="224" y="68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8055812" y="1741510"/>
            <a:ext cx="672725" cy="672725"/>
            <a:chOff x="3302457" y="2710411"/>
            <a:chExt cx="303402" cy="303402"/>
          </a:xfrm>
          <a:solidFill>
            <a:schemeClr val="bg1"/>
          </a:solidFill>
        </p:grpSpPr>
        <p:sp>
          <p:nvSpPr>
            <p:cNvPr id="99" name="椭圆 98"/>
            <p:cNvSpPr/>
            <p:nvPr/>
          </p:nvSpPr>
          <p:spPr>
            <a:xfrm>
              <a:off x="3302457" y="2710411"/>
              <a:ext cx="303402" cy="303402"/>
            </a:xfrm>
            <a:prstGeom prst="ellipse">
              <a:avLst/>
            </a:prstGeom>
            <a:solidFill>
              <a:srgbClr val="3B383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zh-CN" altLang="en-US">
                <a:solidFill>
                  <a:srgbClr val="3B3838"/>
                </a:solidFill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3382034" y="2786461"/>
              <a:ext cx="144246" cy="151304"/>
              <a:chOff x="2847975" y="6135688"/>
              <a:chExt cx="811213" cy="850900"/>
            </a:xfrm>
            <a:grpFill/>
          </p:grpSpPr>
          <p:sp>
            <p:nvSpPr>
              <p:cNvPr id="101" name="Freeform 8"/>
              <p:cNvSpPr/>
              <p:nvPr/>
            </p:nvSpPr>
            <p:spPr bwMode="auto">
              <a:xfrm>
                <a:off x="2847975" y="6135688"/>
                <a:ext cx="811213" cy="463550"/>
              </a:xfrm>
              <a:custGeom>
                <a:avLst/>
                <a:gdLst>
                  <a:gd name="T0" fmla="*/ 245 w 511"/>
                  <a:gd name="T1" fmla="*/ 2 h 292"/>
                  <a:gd name="T2" fmla="*/ 10 w 511"/>
                  <a:gd name="T3" fmla="*/ 129 h 292"/>
                  <a:gd name="T4" fmla="*/ 10 w 511"/>
                  <a:gd name="T5" fmla="*/ 129 h 292"/>
                  <a:gd name="T6" fmla="*/ 6 w 511"/>
                  <a:gd name="T7" fmla="*/ 132 h 292"/>
                  <a:gd name="T8" fmla="*/ 2 w 511"/>
                  <a:gd name="T9" fmla="*/ 136 h 292"/>
                  <a:gd name="T10" fmla="*/ 0 w 511"/>
                  <a:gd name="T11" fmla="*/ 141 h 292"/>
                  <a:gd name="T12" fmla="*/ 0 w 511"/>
                  <a:gd name="T13" fmla="*/ 146 h 292"/>
                  <a:gd name="T14" fmla="*/ 0 w 511"/>
                  <a:gd name="T15" fmla="*/ 151 h 292"/>
                  <a:gd name="T16" fmla="*/ 2 w 511"/>
                  <a:gd name="T17" fmla="*/ 155 h 292"/>
                  <a:gd name="T18" fmla="*/ 6 w 511"/>
                  <a:gd name="T19" fmla="*/ 159 h 292"/>
                  <a:gd name="T20" fmla="*/ 10 w 511"/>
                  <a:gd name="T21" fmla="*/ 163 h 292"/>
                  <a:gd name="T22" fmla="*/ 245 w 511"/>
                  <a:gd name="T23" fmla="*/ 289 h 292"/>
                  <a:gd name="T24" fmla="*/ 245 w 511"/>
                  <a:gd name="T25" fmla="*/ 289 h 292"/>
                  <a:gd name="T26" fmla="*/ 250 w 511"/>
                  <a:gd name="T27" fmla="*/ 291 h 292"/>
                  <a:gd name="T28" fmla="*/ 256 w 511"/>
                  <a:gd name="T29" fmla="*/ 292 h 292"/>
                  <a:gd name="T30" fmla="*/ 261 w 511"/>
                  <a:gd name="T31" fmla="*/ 291 h 292"/>
                  <a:gd name="T32" fmla="*/ 267 w 511"/>
                  <a:gd name="T33" fmla="*/ 289 h 292"/>
                  <a:gd name="T34" fmla="*/ 500 w 511"/>
                  <a:gd name="T35" fmla="*/ 163 h 292"/>
                  <a:gd name="T36" fmla="*/ 500 w 511"/>
                  <a:gd name="T37" fmla="*/ 163 h 292"/>
                  <a:gd name="T38" fmla="*/ 505 w 511"/>
                  <a:gd name="T39" fmla="*/ 159 h 292"/>
                  <a:gd name="T40" fmla="*/ 508 w 511"/>
                  <a:gd name="T41" fmla="*/ 155 h 292"/>
                  <a:gd name="T42" fmla="*/ 510 w 511"/>
                  <a:gd name="T43" fmla="*/ 151 h 292"/>
                  <a:gd name="T44" fmla="*/ 511 w 511"/>
                  <a:gd name="T45" fmla="*/ 146 h 292"/>
                  <a:gd name="T46" fmla="*/ 510 w 511"/>
                  <a:gd name="T47" fmla="*/ 141 h 292"/>
                  <a:gd name="T48" fmla="*/ 508 w 511"/>
                  <a:gd name="T49" fmla="*/ 136 h 292"/>
                  <a:gd name="T50" fmla="*/ 505 w 511"/>
                  <a:gd name="T51" fmla="*/ 132 h 292"/>
                  <a:gd name="T52" fmla="*/ 500 w 511"/>
                  <a:gd name="T53" fmla="*/ 129 h 292"/>
                  <a:gd name="T54" fmla="*/ 267 w 511"/>
                  <a:gd name="T55" fmla="*/ 2 h 292"/>
                  <a:gd name="T56" fmla="*/ 267 w 511"/>
                  <a:gd name="T57" fmla="*/ 2 h 292"/>
                  <a:gd name="T58" fmla="*/ 261 w 511"/>
                  <a:gd name="T59" fmla="*/ 0 h 292"/>
                  <a:gd name="T60" fmla="*/ 256 w 511"/>
                  <a:gd name="T61" fmla="*/ 0 h 292"/>
                  <a:gd name="T62" fmla="*/ 250 w 511"/>
                  <a:gd name="T63" fmla="*/ 0 h 292"/>
                  <a:gd name="T64" fmla="*/ 245 w 511"/>
                  <a:gd name="T65" fmla="*/ 2 h 292"/>
                  <a:gd name="T66" fmla="*/ 245 w 511"/>
                  <a:gd name="T67" fmla="*/ 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1" h="292">
                    <a:moveTo>
                      <a:pt x="245" y="2"/>
                    </a:moveTo>
                    <a:lnTo>
                      <a:pt x="10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2" y="136"/>
                    </a:lnTo>
                    <a:lnTo>
                      <a:pt x="0" y="141"/>
                    </a:lnTo>
                    <a:lnTo>
                      <a:pt x="0" y="146"/>
                    </a:lnTo>
                    <a:lnTo>
                      <a:pt x="0" y="151"/>
                    </a:lnTo>
                    <a:lnTo>
                      <a:pt x="2" y="155"/>
                    </a:lnTo>
                    <a:lnTo>
                      <a:pt x="6" y="159"/>
                    </a:lnTo>
                    <a:lnTo>
                      <a:pt x="10" y="163"/>
                    </a:lnTo>
                    <a:lnTo>
                      <a:pt x="245" y="289"/>
                    </a:lnTo>
                    <a:lnTo>
                      <a:pt x="245" y="289"/>
                    </a:lnTo>
                    <a:lnTo>
                      <a:pt x="250" y="291"/>
                    </a:lnTo>
                    <a:lnTo>
                      <a:pt x="256" y="292"/>
                    </a:lnTo>
                    <a:lnTo>
                      <a:pt x="261" y="291"/>
                    </a:lnTo>
                    <a:lnTo>
                      <a:pt x="267" y="289"/>
                    </a:lnTo>
                    <a:lnTo>
                      <a:pt x="500" y="163"/>
                    </a:lnTo>
                    <a:lnTo>
                      <a:pt x="500" y="163"/>
                    </a:lnTo>
                    <a:lnTo>
                      <a:pt x="505" y="159"/>
                    </a:lnTo>
                    <a:lnTo>
                      <a:pt x="508" y="155"/>
                    </a:lnTo>
                    <a:lnTo>
                      <a:pt x="510" y="151"/>
                    </a:lnTo>
                    <a:lnTo>
                      <a:pt x="511" y="146"/>
                    </a:lnTo>
                    <a:lnTo>
                      <a:pt x="510" y="141"/>
                    </a:lnTo>
                    <a:lnTo>
                      <a:pt x="508" y="136"/>
                    </a:lnTo>
                    <a:lnTo>
                      <a:pt x="505" y="132"/>
                    </a:lnTo>
                    <a:lnTo>
                      <a:pt x="500" y="129"/>
                    </a:lnTo>
                    <a:lnTo>
                      <a:pt x="267" y="2"/>
                    </a:lnTo>
                    <a:lnTo>
                      <a:pt x="267" y="2"/>
                    </a:lnTo>
                    <a:lnTo>
                      <a:pt x="261" y="0"/>
                    </a:lnTo>
                    <a:lnTo>
                      <a:pt x="256" y="0"/>
                    </a:lnTo>
                    <a:lnTo>
                      <a:pt x="250" y="0"/>
                    </a:lnTo>
                    <a:lnTo>
                      <a:pt x="245" y="2"/>
                    </a:lnTo>
                    <a:lnTo>
                      <a:pt x="245" y="2"/>
                    </a:lnTo>
                    <a:close/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02" name="Freeform 9"/>
              <p:cNvSpPr/>
              <p:nvPr/>
            </p:nvSpPr>
            <p:spPr bwMode="auto">
              <a:xfrm>
                <a:off x="2847975" y="6505575"/>
                <a:ext cx="811213" cy="295275"/>
              </a:xfrm>
              <a:custGeom>
                <a:avLst/>
                <a:gdLst>
                  <a:gd name="T0" fmla="*/ 51 w 511"/>
                  <a:gd name="T1" fmla="*/ 0 h 186"/>
                  <a:gd name="T2" fmla="*/ 10 w 511"/>
                  <a:gd name="T3" fmla="*/ 22 h 186"/>
                  <a:gd name="T4" fmla="*/ 10 w 511"/>
                  <a:gd name="T5" fmla="*/ 22 h 186"/>
                  <a:gd name="T6" fmla="*/ 6 w 511"/>
                  <a:gd name="T7" fmla="*/ 25 h 186"/>
                  <a:gd name="T8" fmla="*/ 2 w 511"/>
                  <a:gd name="T9" fmla="*/ 30 h 186"/>
                  <a:gd name="T10" fmla="*/ 0 w 511"/>
                  <a:gd name="T11" fmla="*/ 34 h 186"/>
                  <a:gd name="T12" fmla="*/ 0 w 511"/>
                  <a:gd name="T13" fmla="*/ 39 h 186"/>
                  <a:gd name="T14" fmla="*/ 0 w 511"/>
                  <a:gd name="T15" fmla="*/ 44 h 186"/>
                  <a:gd name="T16" fmla="*/ 2 w 511"/>
                  <a:gd name="T17" fmla="*/ 49 h 186"/>
                  <a:gd name="T18" fmla="*/ 6 w 511"/>
                  <a:gd name="T19" fmla="*/ 53 h 186"/>
                  <a:gd name="T20" fmla="*/ 10 w 511"/>
                  <a:gd name="T21" fmla="*/ 56 h 186"/>
                  <a:gd name="T22" fmla="*/ 245 w 511"/>
                  <a:gd name="T23" fmla="*/ 183 h 186"/>
                  <a:gd name="T24" fmla="*/ 245 w 511"/>
                  <a:gd name="T25" fmla="*/ 183 h 186"/>
                  <a:gd name="T26" fmla="*/ 250 w 511"/>
                  <a:gd name="T27" fmla="*/ 185 h 186"/>
                  <a:gd name="T28" fmla="*/ 256 w 511"/>
                  <a:gd name="T29" fmla="*/ 186 h 186"/>
                  <a:gd name="T30" fmla="*/ 261 w 511"/>
                  <a:gd name="T31" fmla="*/ 185 h 186"/>
                  <a:gd name="T32" fmla="*/ 267 w 511"/>
                  <a:gd name="T33" fmla="*/ 183 h 186"/>
                  <a:gd name="T34" fmla="*/ 500 w 511"/>
                  <a:gd name="T35" fmla="*/ 56 h 186"/>
                  <a:gd name="T36" fmla="*/ 500 w 511"/>
                  <a:gd name="T37" fmla="*/ 56 h 186"/>
                  <a:gd name="T38" fmla="*/ 505 w 511"/>
                  <a:gd name="T39" fmla="*/ 53 h 186"/>
                  <a:gd name="T40" fmla="*/ 508 w 511"/>
                  <a:gd name="T41" fmla="*/ 49 h 186"/>
                  <a:gd name="T42" fmla="*/ 510 w 511"/>
                  <a:gd name="T43" fmla="*/ 44 h 186"/>
                  <a:gd name="T44" fmla="*/ 511 w 511"/>
                  <a:gd name="T45" fmla="*/ 39 h 186"/>
                  <a:gd name="T46" fmla="*/ 510 w 511"/>
                  <a:gd name="T47" fmla="*/ 34 h 186"/>
                  <a:gd name="T48" fmla="*/ 508 w 511"/>
                  <a:gd name="T49" fmla="*/ 30 h 186"/>
                  <a:gd name="T50" fmla="*/ 505 w 511"/>
                  <a:gd name="T51" fmla="*/ 25 h 186"/>
                  <a:gd name="T52" fmla="*/ 500 w 511"/>
                  <a:gd name="T53" fmla="*/ 22 h 186"/>
                  <a:gd name="T54" fmla="*/ 459 w 511"/>
                  <a:gd name="T5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6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30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9"/>
                    </a:lnTo>
                    <a:lnTo>
                      <a:pt x="6" y="53"/>
                    </a:lnTo>
                    <a:lnTo>
                      <a:pt x="10" y="56"/>
                    </a:lnTo>
                    <a:lnTo>
                      <a:pt x="245" y="183"/>
                    </a:lnTo>
                    <a:lnTo>
                      <a:pt x="245" y="183"/>
                    </a:lnTo>
                    <a:lnTo>
                      <a:pt x="250" y="185"/>
                    </a:lnTo>
                    <a:lnTo>
                      <a:pt x="256" y="186"/>
                    </a:lnTo>
                    <a:lnTo>
                      <a:pt x="261" y="185"/>
                    </a:lnTo>
                    <a:lnTo>
                      <a:pt x="267" y="183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3"/>
                    </a:lnTo>
                    <a:lnTo>
                      <a:pt x="508" y="49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30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03" name="Freeform 10"/>
              <p:cNvSpPr/>
              <p:nvPr/>
            </p:nvSpPr>
            <p:spPr bwMode="auto">
              <a:xfrm>
                <a:off x="2847975" y="6692900"/>
                <a:ext cx="811213" cy="293688"/>
              </a:xfrm>
              <a:custGeom>
                <a:avLst/>
                <a:gdLst>
                  <a:gd name="T0" fmla="*/ 51 w 511"/>
                  <a:gd name="T1" fmla="*/ 0 h 185"/>
                  <a:gd name="T2" fmla="*/ 10 w 511"/>
                  <a:gd name="T3" fmla="*/ 22 h 185"/>
                  <a:gd name="T4" fmla="*/ 10 w 511"/>
                  <a:gd name="T5" fmla="*/ 22 h 185"/>
                  <a:gd name="T6" fmla="*/ 6 w 511"/>
                  <a:gd name="T7" fmla="*/ 25 h 185"/>
                  <a:gd name="T8" fmla="*/ 2 w 511"/>
                  <a:gd name="T9" fmla="*/ 29 h 185"/>
                  <a:gd name="T10" fmla="*/ 0 w 511"/>
                  <a:gd name="T11" fmla="*/ 34 h 185"/>
                  <a:gd name="T12" fmla="*/ 0 w 511"/>
                  <a:gd name="T13" fmla="*/ 39 h 185"/>
                  <a:gd name="T14" fmla="*/ 0 w 511"/>
                  <a:gd name="T15" fmla="*/ 44 h 185"/>
                  <a:gd name="T16" fmla="*/ 2 w 511"/>
                  <a:gd name="T17" fmla="*/ 48 h 185"/>
                  <a:gd name="T18" fmla="*/ 6 w 511"/>
                  <a:gd name="T19" fmla="*/ 52 h 185"/>
                  <a:gd name="T20" fmla="*/ 10 w 511"/>
                  <a:gd name="T21" fmla="*/ 56 h 185"/>
                  <a:gd name="T22" fmla="*/ 245 w 511"/>
                  <a:gd name="T23" fmla="*/ 182 h 185"/>
                  <a:gd name="T24" fmla="*/ 245 w 511"/>
                  <a:gd name="T25" fmla="*/ 182 h 185"/>
                  <a:gd name="T26" fmla="*/ 250 w 511"/>
                  <a:gd name="T27" fmla="*/ 184 h 185"/>
                  <a:gd name="T28" fmla="*/ 256 w 511"/>
                  <a:gd name="T29" fmla="*/ 185 h 185"/>
                  <a:gd name="T30" fmla="*/ 261 w 511"/>
                  <a:gd name="T31" fmla="*/ 184 h 185"/>
                  <a:gd name="T32" fmla="*/ 267 w 511"/>
                  <a:gd name="T33" fmla="*/ 182 h 185"/>
                  <a:gd name="T34" fmla="*/ 500 w 511"/>
                  <a:gd name="T35" fmla="*/ 56 h 185"/>
                  <a:gd name="T36" fmla="*/ 500 w 511"/>
                  <a:gd name="T37" fmla="*/ 56 h 185"/>
                  <a:gd name="T38" fmla="*/ 505 w 511"/>
                  <a:gd name="T39" fmla="*/ 52 h 185"/>
                  <a:gd name="T40" fmla="*/ 508 w 511"/>
                  <a:gd name="T41" fmla="*/ 48 h 185"/>
                  <a:gd name="T42" fmla="*/ 510 w 511"/>
                  <a:gd name="T43" fmla="*/ 44 h 185"/>
                  <a:gd name="T44" fmla="*/ 511 w 511"/>
                  <a:gd name="T45" fmla="*/ 39 h 185"/>
                  <a:gd name="T46" fmla="*/ 510 w 511"/>
                  <a:gd name="T47" fmla="*/ 34 h 185"/>
                  <a:gd name="T48" fmla="*/ 508 w 511"/>
                  <a:gd name="T49" fmla="*/ 29 h 185"/>
                  <a:gd name="T50" fmla="*/ 505 w 511"/>
                  <a:gd name="T51" fmla="*/ 25 h 185"/>
                  <a:gd name="T52" fmla="*/ 500 w 511"/>
                  <a:gd name="T53" fmla="*/ 22 h 185"/>
                  <a:gd name="T54" fmla="*/ 459 w 511"/>
                  <a:gd name="T5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5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245" y="182"/>
                    </a:lnTo>
                    <a:lnTo>
                      <a:pt x="245" y="182"/>
                    </a:lnTo>
                    <a:lnTo>
                      <a:pt x="250" y="184"/>
                    </a:lnTo>
                    <a:lnTo>
                      <a:pt x="256" y="185"/>
                    </a:lnTo>
                    <a:lnTo>
                      <a:pt x="261" y="184"/>
                    </a:lnTo>
                    <a:lnTo>
                      <a:pt x="267" y="182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2"/>
                    </a:lnTo>
                    <a:lnTo>
                      <a:pt x="508" y="48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29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5272447" y="1592870"/>
            <a:ext cx="1698332" cy="1698332"/>
            <a:chOff x="3935044" y="1481229"/>
            <a:chExt cx="1273915" cy="1273915"/>
          </a:xfrm>
          <a:solidFill>
            <a:schemeClr val="bg1"/>
          </a:solidFill>
        </p:grpSpPr>
        <p:sp>
          <p:nvSpPr>
            <p:cNvPr id="105" name="Freeform 6"/>
            <p:cNvSpPr/>
            <p:nvPr/>
          </p:nvSpPr>
          <p:spPr bwMode="auto">
            <a:xfrm rot="8100000">
              <a:off x="3935044" y="1481229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rgbClr val="3B3838"/>
            </a:solidFill>
            <a:ln>
              <a:noFill/>
            </a:ln>
          </p:spPr>
          <p:txBody>
            <a:bodyPr vert="horz" wrap="square" lIns="121904" tIns="60952" rIns="121904" bIns="60952" numCol="1" anchor="t" anchorCtr="0" compatLnSpc="1"/>
            <a:lstStyle/>
            <a:p>
              <a:pPr defTabSz="913765"/>
              <a:endParaRPr lang="zh-CN" altLang="en-US">
                <a:solidFill>
                  <a:srgbClr val="3B3838"/>
                </a:solidFill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4425000" y="1980933"/>
              <a:ext cx="294002" cy="293454"/>
              <a:chOff x="4064000" y="6135688"/>
              <a:chExt cx="852488" cy="850900"/>
            </a:xfrm>
            <a:grpFill/>
          </p:grpSpPr>
          <p:sp>
            <p:nvSpPr>
              <p:cNvPr id="107" name="Freeform 11"/>
              <p:cNvSpPr/>
              <p:nvPr/>
            </p:nvSpPr>
            <p:spPr bwMode="auto">
              <a:xfrm>
                <a:off x="4064000" y="6135688"/>
                <a:ext cx="852488" cy="850900"/>
              </a:xfrm>
              <a:custGeom>
                <a:avLst/>
                <a:gdLst>
                  <a:gd name="T0" fmla="*/ 529 w 537"/>
                  <a:gd name="T1" fmla="*/ 80 h 536"/>
                  <a:gd name="T2" fmla="*/ 456 w 537"/>
                  <a:gd name="T3" fmla="*/ 7 h 536"/>
                  <a:gd name="T4" fmla="*/ 456 w 537"/>
                  <a:gd name="T5" fmla="*/ 7 h 536"/>
                  <a:gd name="T6" fmla="*/ 452 w 537"/>
                  <a:gd name="T7" fmla="*/ 3 h 536"/>
                  <a:gd name="T8" fmla="*/ 447 w 537"/>
                  <a:gd name="T9" fmla="*/ 1 h 536"/>
                  <a:gd name="T10" fmla="*/ 442 w 537"/>
                  <a:gd name="T11" fmla="*/ 0 h 536"/>
                  <a:gd name="T12" fmla="*/ 437 w 537"/>
                  <a:gd name="T13" fmla="*/ 0 h 536"/>
                  <a:gd name="T14" fmla="*/ 432 w 537"/>
                  <a:gd name="T15" fmla="*/ 0 h 536"/>
                  <a:gd name="T16" fmla="*/ 427 w 537"/>
                  <a:gd name="T17" fmla="*/ 2 h 536"/>
                  <a:gd name="T18" fmla="*/ 422 w 537"/>
                  <a:gd name="T19" fmla="*/ 5 h 536"/>
                  <a:gd name="T20" fmla="*/ 417 w 537"/>
                  <a:gd name="T21" fmla="*/ 8 h 536"/>
                  <a:gd name="T22" fmla="*/ 367 w 537"/>
                  <a:gd name="T23" fmla="*/ 59 h 536"/>
                  <a:gd name="T24" fmla="*/ 43 w 537"/>
                  <a:gd name="T25" fmla="*/ 383 h 536"/>
                  <a:gd name="T26" fmla="*/ 0 w 537"/>
                  <a:gd name="T27" fmla="*/ 536 h 536"/>
                  <a:gd name="T28" fmla="*/ 153 w 537"/>
                  <a:gd name="T29" fmla="*/ 494 h 536"/>
                  <a:gd name="T30" fmla="*/ 478 w 537"/>
                  <a:gd name="T31" fmla="*/ 169 h 536"/>
                  <a:gd name="T32" fmla="*/ 528 w 537"/>
                  <a:gd name="T33" fmla="*/ 119 h 536"/>
                  <a:gd name="T34" fmla="*/ 528 w 537"/>
                  <a:gd name="T35" fmla="*/ 119 h 536"/>
                  <a:gd name="T36" fmla="*/ 531 w 537"/>
                  <a:gd name="T37" fmla="*/ 115 h 536"/>
                  <a:gd name="T38" fmla="*/ 534 w 537"/>
                  <a:gd name="T39" fmla="*/ 110 h 536"/>
                  <a:gd name="T40" fmla="*/ 536 w 537"/>
                  <a:gd name="T41" fmla="*/ 105 h 536"/>
                  <a:gd name="T42" fmla="*/ 537 w 537"/>
                  <a:gd name="T43" fmla="*/ 99 h 536"/>
                  <a:gd name="T44" fmla="*/ 536 w 537"/>
                  <a:gd name="T45" fmla="*/ 94 h 536"/>
                  <a:gd name="T46" fmla="*/ 535 w 537"/>
                  <a:gd name="T47" fmla="*/ 89 h 536"/>
                  <a:gd name="T48" fmla="*/ 533 w 537"/>
                  <a:gd name="T49" fmla="*/ 85 h 536"/>
                  <a:gd name="T50" fmla="*/ 529 w 537"/>
                  <a:gd name="T51" fmla="*/ 80 h 536"/>
                  <a:gd name="T52" fmla="*/ 529 w 537"/>
                  <a:gd name="T53" fmla="*/ 8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37" h="536">
                    <a:moveTo>
                      <a:pt x="529" y="80"/>
                    </a:moveTo>
                    <a:lnTo>
                      <a:pt x="456" y="7"/>
                    </a:lnTo>
                    <a:lnTo>
                      <a:pt x="456" y="7"/>
                    </a:lnTo>
                    <a:lnTo>
                      <a:pt x="452" y="3"/>
                    </a:lnTo>
                    <a:lnTo>
                      <a:pt x="447" y="1"/>
                    </a:lnTo>
                    <a:lnTo>
                      <a:pt x="442" y="0"/>
                    </a:lnTo>
                    <a:lnTo>
                      <a:pt x="437" y="0"/>
                    </a:lnTo>
                    <a:lnTo>
                      <a:pt x="432" y="0"/>
                    </a:lnTo>
                    <a:lnTo>
                      <a:pt x="427" y="2"/>
                    </a:lnTo>
                    <a:lnTo>
                      <a:pt x="422" y="5"/>
                    </a:lnTo>
                    <a:lnTo>
                      <a:pt x="417" y="8"/>
                    </a:lnTo>
                    <a:lnTo>
                      <a:pt x="367" y="59"/>
                    </a:lnTo>
                    <a:lnTo>
                      <a:pt x="43" y="383"/>
                    </a:lnTo>
                    <a:lnTo>
                      <a:pt x="0" y="536"/>
                    </a:lnTo>
                    <a:lnTo>
                      <a:pt x="153" y="494"/>
                    </a:lnTo>
                    <a:lnTo>
                      <a:pt x="478" y="169"/>
                    </a:lnTo>
                    <a:lnTo>
                      <a:pt x="528" y="119"/>
                    </a:lnTo>
                    <a:lnTo>
                      <a:pt x="528" y="119"/>
                    </a:lnTo>
                    <a:lnTo>
                      <a:pt x="531" y="115"/>
                    </a:lnTo>
                    <a:lnTo>
                      <a:pt x="534" y="110"/>
                    </a:lnTo>
                    <a:lnTo>
                      <a:pt x="536" y="105"/>
                    </a:lnTo>
                    <a:lnTo>
                      <a:pt x="537" y="99"/>
                    </a:lnTo>
                    <a:lnTo>
                      <a:pt x="536" y="94"/>
                    </a:lnTo>
                    <a:lnTo>
                      <a:pt x="535" y="89"/>
                    </a:lnTo>
                    <a:lnTo>
                      <a:pt x="533" y="85"/>
                    </a:lnTo>
                    <a:lnTo>
                      <a:pt x="529" y="80"/>
                    </a:lnTo>
                    <a:lnTo>
                      <a:pt x="529" y="80"/>
                    </a:lnTo>
                    <a:close/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08" name="Line 12"/>
              <p:cNvSpPr>
                <a:spLocks noChangeShapeType="1"/>
              </p:cNvSpPr>
              <p:nvPr/>
            </p:nvSpPr>
            <p:spPr bwMode="auto">
              <a:xfrm>
                <a:off x="4646613" y="6229350"/>
                <a:ext cx="176213" cy="174625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09" name="Line 13"/>
              <p:cNvSpPr>
                <a:spLocks noChangeShapeType="1"/>
              </p:cNvSpPr>
              <p:nvPr/>
            </p:nvSpPr>
            <p:spPr bwMode="auto">
              <a:xfrm flipH="1">
                <a:off x="4210050" y="6272213"/>
                <a:ext cx="479425" cy="481013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10" name="Line 14"/>
              <p:cNvSpPr>
                <a:spLocks noChangeShapeType="1"/>
              </p:cNvSpPr>
              <p:nvPr/>
            </p:nvSpPr>
            <p:spPr bwMode="auto">
              <a:xfrm flipH="1">
                <a:off x="4297363" y="6361113"/>
                <a:ext cx="481013" cy="479425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11" name="Freeform 15"/>
              <p:cNvSpPr/>
              <p:nvPr/>
            </p:nvSpPr>
            <p:spPr bwMode="auto">
              <a:xfrm>
                <a:off x="4132263" y="6743700"/>
                <a:ext cx="174625" cy="176213"/>
              </a:xfrm>
              <a:custGeom>
                <a:avLst/>
                <a:gdLst>
                  <a:gd name="T0" fmla="*/ 0 w 110"/>
                  <a:gd name="T1" fmla="*/ 0 h 111"/>
                  <a:gd name="T2" fmla="*/ 49 w 110"/>
                  <a:gd name="T3" fmla="*/ 6 h 111"/>
                  <a:gd name="T4" fmla="*/ 55 w 110"/>
                  <a:gd name="T5" fmla="*/ 55 h 111"/>
                  <a:gd name="T6" fmla="*/ 104 w 110"/>
                  <a:gd name="T7" fmla="*/ 61 h 111"/>
                  <a:gd name="T8" fmla="*/ 110 w 110"/>
                  <a:gd name="T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1">
                    <a:moveTo>
                      <a:pt x="0" y="0"/>
                    </a:moveTo>
                    <a:lnTo>
                      <a:pt x="49" y="6"/>
                    </a:lnTo>
                    <a:lnTo>
                      <a:pt x="55" y="55"/>
                    </a:lnTo>
                    <a:lnTo>
                      <a:pt x="104" y="61"/>
                    </a:lnTo>
                    <a:lnTo>
                      <a:pt x="110" y="111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12" name="Line 16"/>
              <p:cNvSpPr>
                <a:spLocks noChangeShapeType="1"/>
              </p:cNvSpPr>
              <p:nvPr/>
            </p:nvSpPr>
            <p:spPr bwMode="auto">
              <a:xfrm flipV="1">
                <a:off x="4149725" y="6269038"/>
                <a:ext cx="117475" cy="119063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13" name="Line 17"/>
              <p:cNvSpPr>
                <a:spLocks noChangeShapeType="1"/>
              </p:cNvSpPr>
              <p:nvPr/>
            </p:nvSpPr>
            <p:spPr bwMode="auto">
              <a:xfrm flipV="1">
                <a:off x="4214813" y="6370638"/>
                <a:ext cx="82550" cy="82550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14" name="Line 18"/>
              <p:cNvSpPr>
                <a:spLocks noChangeShapeType="1"/>
              </p:cNvSpPr>
              <p:nvPr/>
            </p:nvSpPr>
            <p:spPr bwMode="auto">
              <a:xfrm flipV="1">
                <a:off x="4662488" y="6783388"/>
                <a:ext cx="119063" cy="119063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15" name="Line 19"/>
              <p:cNvSpPr>
                <a:spLocks noChangeShapeType="1"/>
              </p:cNvSpPr>
              <p:nvPr/>
            </p:nvSpPr>
            <p:spPr bwMode="auto">
              <a:xfrm flipV="1">
                <a:off x="4597400" y="6753225"/>
                <a:ext cx="82550" cy="82550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16" name="Freeform 20"/>
              <p:cNvSpPr/>
              <p:nvPr/>
            </p:nvSpPr>
            <p:spPr bwMode="auto">
              <a:xfrm>
                <a:off x="4084638" y="6157913"/>
                <a:ext cx="369888" cy="368300"/>
              </a:xfrm>
              <a:custGeom>
                <a:avLst/>
                <a:gdLst>
                  <a:gd name="T0" fmla="*/ 233 w 233"/>
                  <a:gd name="T1" fmla="*/ 128 h 232"/>
                  <a:gd name="T2" fmla="*/ 111 w 233"/>
                  <a:gd name="T3" fmla="*/ 7 h 232"/>
                  <a:gd name="T4" fmla="*/ 111 w 233"/>
                  <a:gd name="T5" fmla="*/ 7 h 232"/>
                  <a:gd name="T6" fmla="*/ 107 w 233"/>
                  <a:gd name="T7" fmla="*/ 4 h 232"/>
                  <a:gd name="T8" fmla="*/ 103 w 233"/>
                  <a:gd name="T9" fmla="*/ 2 h 232"/>
                  <a:gd name="T10" fmla="*/ 98 w 233"/>
                  <a:gd name="T11" fmla="*/ 0 h 232"/>
                  <a:gd name="T12" fmla="*/ 94 w 233"/>
                  <a:gd name="T13" fmla="*/ 0 h 232"/>
                  <a:gd name="T14" fmla="*/ 89 w 233"/>
                  <a:gd name="T15" fmla="*/ 0 h 232"/>
                  <a:gd name="T16" fmla="*/ 84 w 233"/>
                  <a:gd name="T17" fmla="*/ 2 h 232"/>
                  <a:gd name="T18" fmla="*/ 80 w 233"/>
                  <a:gd name="T19" fmla="*/ 4 h 232"/>
                  <a:gd name="T20" fmla="*/ 76 w 233"/>
                  <a:gd name="T21" fmla="*/ 7 h 232"/>
                  <a:gd name="T22" fmla="*/ 7 w 233"/>
                  <a:gd name="T23" fmla="*/ 77 h 232"/>
                  <a:gd name="T24" fmla="*/ 7 w 233"/>
                  <a:gd name="T25" fmla="*/ 77 h 232"/>
                  <a:gd name="T26" fmla="*/ 4 w 233"/>
                  <a:gd name="T27" fmla="*/ 80 h 232"/>
                  <a:gd name="T28" fmla="*/ 2 w 233"/>
                  <a:gd name="T29" fmla="*/ 85 h 232"/>
                  <a:gd name="T30" fmla="*/ 0 w 233"/>
                  <a:gd name="T31" fmla="*/ 89 h 232"/>
                  <a:gd name="T32" fmla="*/ 0 w 233"/>
                  <a:gd name="T33" fmla="*/ 94 h 232"/>
                  <a:gd name="T34" fmla="*/ 0 w 233"/>
                  <a:gd name="T35" fmla="*/ 99 h 232"/>
                  <a:gd name="T36" fmla="*/ 2 w 233"/>
                  <a:gd name="T37" fmla="*/ 103 h 232"/>
                  <a:gd name="T38" fmla="*/ 4 w 233"/>
                  <a:gd name="T39" fmla="*/ 107 h 232"/>
                  <a:gd name="T40" fmla="*/ 7 w 233"/>
                  <a:gd name="T41" fmla="*/ 111 h 232"/>
                  <a:gd name="T42" fmla="*/ 128 w 233"/>
                  <a:gd name="T4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3" h="232">
                    <a:moveTo>
                      <a:pt x="233" y="128"/>
                    </a:moveTo>
                    <a:lnTo>
                      <a:pt x="111" y="7"/>
                    </a:lnTo>
                    <a:lnTo>
                      <a:pt x="111" y="7"/>
                    </a:lnTo>
                    <a:lnTo>
                      <a:pt x="107" y="4"/>
                    </a:lnTo>
                    <a:lnTo>
                      <a:pt x="103" y="2"/>
                    </a:lnTo>
                    <a:lnTo>
                      <a:pt x="98" y="0"/>
                    </a:lnTo>
                    <a:lnTo>
                      <a:pt x="94" y="0"/>
                    </a:lnTo>
                    <a:lnTo>
                      <a:pt x="89" y="0"/>
                    </a:lnTo>
                    <a:lnTo>
                      <a:pt x="84" y="2"/>
                    </a:lnTo>
                    <a:lnTo>
                      <a:pt x="80" y="4"/>
                    </a:lnTo>
                    <a:lnTo>
                      <a:pt x="76" y="7"/>
                    </a:lnTo>
                    <a:lnTo>
                      <a:pt x="7" y="77"/>
                    </a:lnTo>
                    <a:lnTo>
                      <a:pt x="7" y="77"/>
                    </a:lnTo>
                    <a:lnTo>
                      <a:pt x="4" y="80"/>
                    </a:lnTo>
                    <a:lnTo>
                      <a:pt x="2" y="85"/>
                    </a:lnTo>
                    <a:lnTo>
                      <a:pt x="0" y="89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2" y="103"/>
                    </a:lnTo>
                    <a:lnTo>
                      <a:pt x="4" y="107"/>
                    </a:lnTo>
                    <a:lnTo>
                      <a:pt x="7" y="111"/>
                    </a:lnTo>
                    <a:lnTo>
                      <a:pt x="128" y="232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17" name="Freeform 21"/>
              <p:cNvSpPr/>
              <p:nvPr/>
            </p:nvSpPr>
            <p:spPr bwMode="auto">
              <a:xfrm>
                <a:off x="4524375" y="6596063"/>
                <a:ext cx="368300" cy="369888"/>
              </a:xfrm>
              <a:custGeom>
                <a:avLst/>
                <a:gdLst>
                  <a:gd name="T0" fmla="*/ 0 w 232"/>
                  <a:gd name="T1" fmla="*/ 106 h 233"/>
                  <a:gd name="T2" fmla="*/ 121 w 232"/>
                  <a:gd name="T3" fmla="*/ 226 h 233"/>
                  <a:gd name="T4" fmla="*/ 121 w 232"/>
                  <a:gd name="T5" fmla="*/ 226 h 233"/>
                  <a:gd name="T6" fmla="*/ 125 w 232"/>
                  <a:gd name="T7" fmla="*/ 229 h 233"/>
                  <a:gd name="T8" fmla="*/ 129 w 232"/>
                  <a:gd name="T9" fmla="*/ 232 h 233"/>
                  <a:gd name="T10" fmla="*/ 134 w 232"/>
                  <a:gd name="T11" fmla="*/ 233 h 233"/>
                  <a:gd name="T12" fmla="*/ 138 w 232"/>
                  <a:gd name="T13" fmla="*/ 233 h 233"/>
                  <a:gd name="T14" fmla="*/ 143 w 232"/>
                  <a:gd name="T15" fmla="*/ 233 h 233"/>
                  <a:gd name="T16" fmla="*/ 148 w 232"/>
                  <a:gd name="T17" fmla="*/ 232 h 233"/>
                  <a:gd name="T18" fmla="*/ 152 w 232"/>
                  <a:gd name="T19" fmla="*/ 229 h 233"/>
                  <a:gd name="T20" fmla="*/ 156 w 232"/>
                  <a:gd name="T21" fmla="*/ 226 h 233"/>
                  <a:gd name="T22" fmla="*/ 225 w 232"/>
                  <a:gd name="T23" fmla="*/ 157 h 233"/>
                  <a:gd name="T24" fmla="*/ 225 w 232"/>
                  <a:gd name="T25" fmla="*/ 157 h 233"/>
                  <a:gd name="T26" fmla="*/ 228 w 232"/>
                  <a:gd name="T27" fmla="*/ 153 h 233"/>
                  <a:gd name="T28" fmla="*/ 230 w 232"/>
                  <a:gd name="T29" fmla="*/ 149 h 233"/>
                  <a:gd name="T30" fmla="*/ 232 w 232"/>
                  <a:gd name="T31" fmla="*/ 144 h 233"/>
                  <a:gd name="T32" fmla="*/ 232 w 232"/>
                  <a:gd name="T33" fmla="*/ 140 h 233"/>
                  <a:gd name="T34" fmla="*/ 232 w 232"/>
                  <a:gd name="T35" fmla="*/ 135 h 233"/>
                  <a:gd name="T36" fmla="*/ 230 w 232"/>
                  <a:gd name="T37" fmla="*/ 130 h 233"/>
                  <a:gd name="T38" fmla="*/ 228 w 232"/>
                  <a:gd name="T39" fmla="*/ 126 h 233"/>
                  <a:gd name="T40" fmla="*/ 225 w 232"/>
                  <a:gd name="T41" fmla="*/ 122 h 233"/>
                  <a:gd name="T42" fmla="*/ 104 w 232"/>
                  <a:gd name="T4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2" h="233">
                    <a:moveTo>
                      <a:pt x="0" y="106"/>
                    </a:moveTo>
                    <a:lnTo>
                      <a:pt x="121" y="226"/>
                    </a:lnTo>
                    <a:lnTo>
                      <a:pt x="121" y="226"/>
                    </a:lnTo>
                    <a:lnTo>
                      <a:pt x="125" y="229"/>
                    </a:lnTo>
                    <a:lnTo>
                      <a:pt x="129" y="232"/>
                    </a:lnTo>
                    <a:lnTo>
                      <a:pt x="134" y="233"/>
                    </a:lnTo>
                    <a:lnTo>
                      <a:pt x="138" y="233"/>
                    </a:lnTo>
                    <a:lnTo>
                      <a:pt x="143" y="233"/>
                    </a:lnTo>
                    <a:lnTo>
                      <a:pt x="148" y="232"/>
                    </a:lnTo>
                    <a:lnTo>
                      <a:pt x="152" y="229"/>
                    </a:lnTo>
                    <a:lnTo>
                      <a:pt x="156" y="226"/>
                    </a:lnTo>
                    <a:lnTo>
                      <a:pt x="225" y="157"/>
                    </a:lnTo>
                    <a:lnTo>
                      <a:pt x="225" y="157"/>
                    </a:lnTo>
                    <a:lnTo>
                      <a:pt x="228" y="153"/>
                    </a:lnTo>
                    <a:lnTo>
                      <a:pt x="230" y="149"/>
                    </a:lnTo>
                    <a:lnTo>
                      <a:pt x="232" y="144"/>
                    </a:lnTo>
                    <a:lnTo>
                      <a:pt x="232" y="140"/>
                    </a:lnTo>
                    <a:lnTo>
                      <a:pt x="232" y="135"/>
                    </a:lnTo>
                    <a:lnTo>
                      <a:pt x="230" y="130"/>
                    </a:lnTo>
                    <a:lnTo>
                      <a:pt x="228" y="126"/>
                    </a:lnTo>
                    <a:lnTo>
                      <a:pt x="225" y="122"/>
                    </a:lnTo>
                    <a:lnTo>
                      <a:pt x="104" y="0"/>
                    </a:lnTo>
                  </a:path>
                </a:pathLst>
              </a:cu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</p:grpSp>
      </p:grpSp>
      <p:grpSp>
        <p:nvGrpSpPr>
          <p:cNvPr id="118" name="组合 117"/>
          <p:cNvGrpSpPr/>
          <p:nvPr/>
        </p:nvGrpSpPr>
        <p:grpSpPr>
          <a:xfrm>
            <a:off x="4296197" y="2566415"/>
            <a:ext cx="1698332" cy="1698332"/>
            <a:chOff x="3202761" y="2211483"/>
            <a:chExt cx="1273915" cy="1273915"/>
          </a:xfrm>
          <a:solidFill>
            <a:srgbClr val="E15A5C"/>
          </a:solidFill>
        </p:grpSpPr>
        <p:sp>
          <p:nvSpPr>
            <p:cNvPr id="119" name="Freeform 6"/>
            <p:cNvSpPr/>
            <p:nvPr/>
          </p:nvSpPr>
          <p:spPr bwMode="auto">
            <a:xfrm rot="8100000">
              <a:off x="3202761" y="2211483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rgbClr val="21AAE0"/>
            </a:solidFill>
            <a:ln>
              <a:noFill/>
            </a:ln>
          </p:spPr>
          <p:txBody>
            <a:bodyPr vert="horz" wrap="square" lIns="121904" tIns="60952" rIns="121904" bIns="60952" numCol="1" anchor="t" anchorCtr="0" compatLnSpc="1"/>
            <a:lstStyle/>
            <a:p>
              <a:pPr defTabSz="913765"/>
              <a:endParaRPr lang="zh-CN" altLang="en-US">
                <a:solidFill>
                  <a:srgbClr val="3B3838"/>
                </a:solidFill>
              </a:endParaRPr>
            </a:p>
          </p:txBody>
        </p:sp>
        <p:grpSp>
          <p:nvGrpSpPr>
            <p:cNvPr id="120" name="组合 119"/>
            <p:cNvGrpSpPr/>
            <p:nvPr/>
          </p:nvGrpSpPr>
          <p:grpSpPr>
            <a:xfrm>
              <a:off x="3690526" y="2669303"/>
              <a:ext cx="298384" cy="293454"/>
              <a:chOff x="5294313" y="6135688"/>
              <a:chExt cx="865188" cy="850900"/>
            </a:xfrm>
            <a:grpFill/>
          </p:grpSpPr>
          <p:sp>
            <p:nvSpPr>
              <p:cNvPr id="121" name="Freeform 28"/>
              <p:cNvSpPr/>
              <p:nvPr/>
            </p:nvSpPr>
            <p:spPr bwMode="auto">
              <a:xfrm>
                <a:off x="5495925" y="6199188"/>
                <a:ext cx="463550" cy="544513"/>
              </a:xfrm>
              <a:custGeom>
                <a:avLst/>
                <a:gdLst>
                  <a:gd name="T0" fmla="*/ 292 w 292"/>
                  <a:gd name="T1" fmla="*/ 0 h 343"/>
                  <a:gd name="T2" fmla="*/ 292 w 292"/>
                  <a:gd name="T3" fmla="*/ 0 h 343"/>
                  <a:gd name="T4" fmla="*/ 292 w 292"/>
                  <a:gd name="T5" fmla="*/ 170 h 343"/>
                  <a:gd name="T6" fmla="*/ 292 w 292"/>
                  <a:gd name="T7" fmla="*/ 170 h 343"/>
                  <a:gd name="T8" fmla="*/ 291 w 292"/>
                  <a:gd name="T9" fmla="*/ 177 h 343"/>
                  <a:gd name="T10" fmla="*/ 290 w 292"/>
                  <a:gd name="T11" fmla="*/ 186 h 343"/>
                  <a:gd name="T12" fmla="*/ 287 w 292"/>
                  <a:gd name="T13" fmla="*/ 195 h 343"/>
                  <a:gd name="T14" fmla="*/ 283 w 292"/>
                  <a:gd name="T15" fmla="*/ 206 h 343"/>
                  <a:gd name="T16" fmla="*/ 278 w 292"/>
                  <a:gd name="T17" fmla="*/ 217 h 343"/>
                  <a:gd name="T18" fmla="*/ 272 w 292"/>
                  <a:gd name="T19" fmla="*/ 229 h 343"/>
                  <a:gd name="T20" fmla="*/ 264 w 292"/>
                  <a:gd name="T21" fmla="*/ 242 h 343"/>
                  <a:gd name="T22" fmla="*/ 256 w 292"/>
                  <a:gd name="T23" fmla="*/ 255 h 343"/>
                  <a:gd name="T24" fmla="*/ 246 w 292"/>
                  <a:gd name="T25" fmla="*/ 267 h 343"/>
                  <a:gd name="T26" fmla="*/ 235 w 292"/>
                  <a:gd name="T27" fmla="*/ 281 h 343"/>
                  <a:gd name="T28" fmla="*/ 223 w 292"/>
                  <a:gd name="T29" fmla="*/ 293 h 343"/>
                  <a:gd name="T30" fmla="*/ 210 w 292"/>
                  <a:gd name="T31" fmla="*/ 305 h 343"/>
                  <a:gd name="T32" fmla="*/ 196 w 292"/>
                  <a:gd name="T33" fmla="*/ 316 h 343"/>
                  <a:gd name="T34" fmla="*/ 180 w 292"/>
                  <a:gd name="T35" fmla="*/ 326 h 343"/>
                  <a:gd name="T36" fmla="*/ 164 w 292"/>
                  <a:gd name="T37" fmla="*/ 335 h 343"/>
                  <a:gd name="T38" fmla="*/ 146 w 292"/>
                  <a:gd name="T39" fmla="*/ 343 h 343"/>
                  <a:gd name="T40" fmla="*/ 146 w 292"/>
                  <a:gd name="T41" fmla="*/ 343 h 343"/>
                  <a:gd name="T42" fmla="*/ 129 w 292"/>
                  <a:gd name="T43" fmla="*/ 335 h 343"/>
                  <a:gd name="T44" fmla="*/ 111 w 292"/>
                  <a:gd name="T45" fmla="*/ 326 h 343"/>
                  <a:gd name="T46" fmla="*/ 96 w 292"/>
                  <a:gd name="T47" fmla="*/ 316 h 343"/>
                  <a:gd name="T48" fmla="*/ 82 w 292"/>
                  <a:gd name="T49" fmla="*/ 305 h 343"/>
                  <a:gd name="T50" fmla="*/ 69 w 292"/>
                  <a:gd name="T51" fmla="*/ 293 h 343"/>
                  <a:gd name="T52" fmla="*/ 57 w 292"/>
                  <a:gd name="T53" fmla="*/ 281 h 343"/>
                  <a:gd name="T54" fmla="*/ 46 w 292"/>
                  <a:gd name="T55" fmla="*/ 267 h 343"/>
                  <a:gd name="T56" fmla="*/ 36 w 292"/>
                  <a:gd name="T57" fmla="*/ 255 h 343"/>
                  <a:gd name="T58" fmla="*/ 28 w 292"/>
                  <a:gd name="T59" fmla="*/ 242 h 343"/>
                  <a:gd name="T60" fmla="*/ 20 w 292"/>
                  <a:gd name="T61" fmla="*/ 229 h 343"/>
                  <a:gd name="T62" fmla="*/ 14 w 292"/>
                  <a:gd name="T63" fmla="*/ 217 h 343"/>
                  <a:gd name="T64" fmla="*/ 9 w 292"/>
                  <a:gd name="T65" fmla="*/ 206 h 343"/>
                  <a:gd name="T66" fmla="*/ 5 w 292"/>
                  <a:gd name="T67" fmla="*/ 195 h 343"/>
                  <a:gd name="T68" fmla="*/ 2 w 292"/>
                  <a:gd name="T69" fmla="*/ 186 h 343"/>
                  <a:gd name="T70" fmla="*/ 0 w 292"/>
                  <a:gd name="T71" fmla="*/ 177 h 343"/>
                  <a:gd name="T72" fmla="*/ 0 w 292"/>
                  <a:gd name="T73" fmla="*/ 170 h 343"/>
                  <a:gd name="T74" fmla="*/ 0 w 292"/>
                  <a:gd name="T75" fmla="*/ 170 h 343"/>
                  <a:gd name="T76" fmla="*/ 0 w 292"/>
                  <a:gd name="T77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2" h="343">
                    <a:moveTo>
                      <a:pt x="292" y="0"/>
                    </a:moveTo>
                    <a:lnTo>
                      <a:pt x="292" y="0"/>
                    </a:lnTo>
                    <a:lnTo>
                      <a:pt x="292" y="170"/>
                    </a:lnTo>
                    <a:lnTo>
                      <a:pt x="292" y="170"/>
                    </a:lnTo>
                    <a:lnTo>
                      <a:pt x="291" y="177"/>
                    </a:lnTo>
                    <a:lnTo>
                      <a:pt x="290" y="186"/>
                    </a:lnTo>
                    <a:lnTo>
                      <a:pt x="287" y="195"/>
                    </a:lnTo>
                    <a:lnTo>
                      <a:pt x="283" y="206"/>
                    </a:lnTo>
                    <a:lnTo>
                      <a:pt x="278" y="217"/>
                    </a:lnTo>
                    <a:lnTo>
                      <a:pt x="272" y="229"/>
                    </a:lnTo>
                    <a:lnTo>
                      <a:pt x="264" y="242"/>
                    </a:lnTo>
                    <a:lnTo>
                      <a:pt x="256" y="255"/>
                    </a:lnTo>
                    <a:lnTo>
                      <a:pt x="246" y="267"/>
                    </a:lnTo>
                    <a:lnTo>
                      <a:pt x="235" y="281"/>
                    </a:lnTo>
                    <a:lnTo>
                      <a:pt x="223" y="293"/>
                    </a:lnTo>
                    <a:lnTo>
                      <a:pt x="210" y="305"/>
                    </a:lnTo>
                    <a:lnTo>
                      <a:pt x="196" y="316"/>
                    </a:lnTo>
                    <a:lnTo>
                      <a:pt x="180" y="326"/>
                    </a:lnTo>
                    <a:lnTo>
                      <a:pt x="164" y="335"/>
                    </a:lnTo>
                    <a:lnTo>
                      <a:pt x="146" y="343"/>
                    </a:lnTo>
                    <a:lnTo>
                      <a:pt x="146" y="343"/>
                    </a:lnTo>
                    <a:lnTo>
                      <a:pt x="129" y="335"/>
                    </a:lnTo>
                    <a:lnTo>
                      <a:pt x="111" y="326"/>
                    </a:lnTo>
                    <a:lnTo>
                      <a:pt x="96" y="316"/>
                    </a:lnTo>
                    <a:lnTo>
                      <a:pt x="82" y="305"/>
                    </a:lnTo>
                    <a:lnTo>
                      <a:pt x="69" y="293"/>
                    </a:lnTo>
                    <a:lnTo>
                      <a:pt x="57" y="281"/>
                    </a:lnTo>
                    <a:lnTo>
                      <a:pt x="46" y="267"/>
                    </a:lnTo>
                    <a:lnTo>
                      <a:pt x="36" y="255"/>
                    </a:lnTo>
                    <a:lnTo>
                      <a:pt x="28" y="242"/>
                    </a:lnTo>
                    <a:lnTo>
                      <a:pt x="20" y="229"/>
                    </a:lnTo>
                    <a:lnTo>
                      <a:pt x="14" y="217"/>
                    </a:lnTo>
                    <a:lnTo>
                      <a:pt x="9" y="206"/>
                    </a:lnTo>
                    <a:lnTo>
                      <a:pt x="5" y="195"/>
                    </a:lnTo>
                    <a:lnTo>
                      <a:pt x="2" y="186"/>
                    </a:lnTo>
                    <a:lnTo>
                      <a:pt x="0" y="17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22" name="Freeform 29"/>
              <p:cNvSpPr/>
              <p:nvPr/>
            </p:nvSpPr>
            <p:spPr bwMode="auto">
              <a:xfrm>
                <a:off x="5294313" y="6199188"/>
                <a:ext cx="865188" cy="334963"/>
              </a:xfrm>
              <a:custGeom>
                <a:avLst/>
                <a:gdLst>
                  <a:gd name="T0" fmla="*/ 447 w 545"/>
                  <a:gd name="T1" fmla="*/ 211 h 211"/>
                  <a:gd name="T2" fmla="*/ 447 w 545"/>
                  <a:gd name="T3" fmla="*/ 211 h 211"/>
                  <a:gd name="T4" fmla="*/ 462 w 545"/>
                  <a:gd name="T5" fmla="*/ 200 h 211"/>
                  <a:gd name="T6" fmla="*/ 478 w 545"/>
                  <a:gd name="T7" fmla="*/ 187 h 211"/>
                  <a:gd name="T8" fmla="*/ 496 w 545"/>
                  <a:gd name="T9" fmla="*/ 170 h 211"/>
                  <a:gd name="T10" fmla="*/ 505 w 545"/>
                  <a:gd name="T11" fmla="*/ 160 h 211"/>
                  <a:gd name="T12" fmla="*/ 514 w 545"/>
                  <a:gd name="T13" fmla="*/ 150 h 211"/>
                  <a:gd name="T14" fmla="*/ 523 w 545"/>
                  <a:gd name="T15" fmla="*/ 138 h 211"/>
                  <a:gd name="T16" fmla="*/ 530 w 545"/>
                  <a:gd name="T17" fmla="*/ 126 h 211"/>
                  <a:gd name="T18" fmla="*/ 536 w 545"/>
                  <a:gd name="T19" fmla="*/ 114 h 211"/>
                  <a:gd name="T20" fmla="*/ 541 w 545"/>
                  <a:gd name="T21" fmla="*/ 101 h 211"/>
                  <a:gd name="T22" fmla="*/ 544 w 545"/>
                  <a:gd name="T23" fmla="*/ 87 h 211"/>
                  <a:gd name="T24" fmla="*/ 545 w 545"/>
                  <a:gd name="T25" fmla="*/ 74 h 211"/>
                  <a:gd name="T26" fmla="*/ 545 w 545"/>
                  <a:gd name="T27" fmla="*/ 74 h 211"/>
                  <a:gd name="T28" fmla="*/ 544 w 545"/>
                  <a:gd name="T29" fmla="*/ 60 h 211"/>
                  <a:gd name="T30" fmla="*/ 541 w 545"/>
                  <a:gd name="T31" fmla="*/ 49 h 211"/>
                  <a:gd name="T32" fmla="*/ 536 w 545"/>
                  <a:gd name="T33" fmla="*/ 39 h 211"/>
                  <a:gd name="T34" fmla="*/ 530 w 545"/>
                  <a:gd name="T35" fmla="*/ 30 h 211"/>
                  <a:gd name="T36" fmla="*/ 522 w 545"/>
                  <a:gd name="T37" fmla="*/ 23 h 211"/>
                  <a:gd name="T38" fmla="*/ 512 w 545"/>
                  <a:gd name="T39" fmla="*/ 17 h 211"/>
                  <a:gd name="T40" fmla="*/ 502 w 545"/>
                  <a:gd name="T41" fmla="*/ 12 h 211"/>
                  <a:gd name="T42" fmla="*/ 491 w 545"/>
                  <a:gd name="T43" fmla="*/ 9 h 211"/>
                  <a:gd name="T44" fmla="*/ 479 w 545"/>
                  <a:gd name="T45" fmla="*/ 6 h 211"/>
                  <a:gd name="T46" fmla="*/ 467 w 545"/>
                  <a:gd name="T47" fmla="*/ 3 h 211"/>
                  <a:gd name="T48" fmla="*/ 442 w 545"/>
                  <a:gd name="T49" fmla="*/ 1 h 211"/>
                  <a:gd name="T50" fmla="*/ 418 w 545"/>
                  <a:gd name="T51" fmla="*/ 0 h 211"/>
                  <a:gd name="T52" fmla="*/ 395 w 545"/>
                  <a:gd name="T53" fmla="*/ 0 h 211"/>
                  <a:gd name="T54" fmla="*/ 395 w 545"/>
                  <a:gd name="T55" fmla="*/ 0 h 211"/>
                  <a:gd name="T56" fmla="*/ 273 w 545"/>
                  <a:gd name="T57" fmla="*/ 0 h 211"/>
                  <a:gd name="T58" fmla="*/ 273 w 545"/>
                  <a:gd name="T59" fmla="*/ 0 h 211"/>
                  <a:gd name="T60" fmla="*/ 150 w 545"/>
                  <a:gd name="T61" fmla="*/ 0 h 211"/>
                  <a:gd name="T62" fmla="*/ 150 w 545"/>
                  <a:gd name="T63" fmla="*/ 0 h 211"/>
                  <a:gd name="T64" fmla="*/ 128 w 545"/>
                  <a:gd name="T65" fmla="*/ 0 h 211"/>
                  <a:gd name="T66" fmla="*/ 104 w 545"/>
                  <a:gd name="T67" fmla="*/ 1 h 211"/>
                  <a:gd name="T68" fmla="*/ 79 w 545"/>
                  <a:gd name="T69" fmla="*/ 3 h 211"/>
                  <a:gd name="T70" fmla="*/ 67 w 545"/>
                  <a:gd name="T71" fmla="*/ 6 h 211"/>
                  <a:gd name="T72" fmla="*/ 55 w 545"/>
                  <a:gd name="T73" fmla="*/ 9 h 211"/>
                  <a:gd name="T74" fmla="*/ 44 w 545"/>
                  <a:gd name="T75" fmla="*/ 12 h 211"/>
                  <a:gd name="T76" fmla="*/ 33 w 545"/>
                  <a:gd name="T77" fmla="*/ 17 h 211"/>
                  <a:gd name="T78" fmla="*/ 24 w 545"/>
                  <a:gd name="T79" fmla="*/ 23 h 211"/>
                  <a:gd name="T80" fmla="*/ 16 w 545"/>
                  <a:gd name="T81" fmla="*/ 30 h 211"/>
                  <a:gd name="T82" fmla="*/ 9 w 545"/>
                  <a:gd name="T83" fmla="*/ 39 h 211"/>
                  <a:gd name="T84" fmla="*/ 4 w 545"/>
                  <a:gd name="T85" fmla="*/ 49 h 211"/>
                  <a:gd name="T86" fmla="*/ 1 w 545"/>
                  <a:gd name="T87" fmla="*/ 60 h 211"/>
                  <a:gd name="T88" fmla="*/ 0 w 545"/>
                  <a:gd name="T89" fmla="*/ 74 h 211"/>
                  <a:gd name="T90" fmla="*/ 0 w 545"/>
                  <a:gd name="T91" fmla="*/ 74 h 211"/>
                  <a:gd name="T92" fmla="*/ 1 w 545"/>
                  <a:gd name="T93" fmla="*/ 87 h 211"/>
                  <a:gd name="T94" fmla="*/ 5 w 545"/>
                  <a:gd name="T95" fmla="*/ 101 h 211"/>
                  <a:gd name="T96" fmla="*/ 9 w 545"/>
                  <a:gd name="T97" fmla="*/ 114 h 211"/>
                  <a:gd name="T98" fmla="*/ 16 w 545"/>
                  <a:gd name="T99" fmla="*/ 126 h 211"/>
                  <a:gd name="T100" fmla="*/ 23 w 545"/>
                  <a:gd name="T101" fmla="*/ 138 h 211"/>
                  <a:gd name="T102" fmla="*/ 32 w 545"/>
                  <a:gd name="T103" fmla="*/ 150 h 211"/>
                  <a:gd name="T104" fmla="*/ 40 w 545"/>
                  <a:gd name="T105" fmla="*/ 160 h 211"/>
                  <a:gd name="T106" fmla="*/ 50 w 545"/>
                  <a:gd name="T107" fmla="*/ 170 h 211"/>
                  <a:gd name="T108" fmla="*/ 68 w 545"/>
                  <a:gd name="T109" fmla="*/ 187 h 211"/>
                  <a:gd name="T110" fmla="*/ 84 w 545"/>
                  <a:gd name="T111" fmla="*/ 200 h 211"/>
                  <a:gd name="T112" fmla="*/ 99 w 545"/>
                  <a:gd name="T113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45" h="211">
                    <a:moveTo>
                      <a:pt x="447" y="211"/>
                    </a:moveTo>
                    <a:lnTo>
                      <a:pt x="447" y="211"/>
                    </a:lnTo>
                    <a:lnTo>
                      <a:pt x="462" y="200"/>
                    </a:lnTo>
                    <a:lnTo>
                      <a:pt x="478" y="187"/>
                    </a:lnTo>
                    <a:lnTo>
                      <a:pt x="496" y="170"/>
                    </a:lnTo>
                    <a:lnTo>
                      <a:pt x="505" y="160"/>
                    </a:lnTo>
                    <a:lnTo>
                      <a:pt x="514" y="150"/>
                    </a:lnTo>
                    <a:lnTo>
                      <a:pt x="523" y="138"/>
                    </a:lnTo>
                    <a:lnTo>
                      <a:pt x="530" y="126"/>
                    </a:lnTo>
                    <a:lnTo>
                      <a:pt x="536" y="114"/>
                    </a:lnTo>
                    <a:lnTo>
                      <a:pt x="541" y="101"/>
                    </a:lnTo>
                    <a:lnTo>
                      <a:pt x="544" y="87"/>
                    </a:lnTo>
                    <a:lnTo>
                      <a:pt x="545" y="74"/>
                    </a:lnTo>
                    <a:lnTo>
                      <a:pt x="545" y="74"/>
                    </a:lnTo>
                    <a:lnTo>
                      <a:pt x="544" y="60"/>
                    </a:lnTo>
                    <a:lnTo>
                      <a:pt x="541" y="49"/>
                    </a:lnTo>
                    <a:lnTo>
                      <a:pt x="536" y="39"/>
                    </a:lnTo>
                    <a:lnTo>
                      <a:pt x="530" y="30"/>
                    </a:lnTo>
                    <a:lnTo>
                      <a:pt x="522" y="23"/>
                    </a:lnTo>
                    <a:lnTo>
                      <a:pt x="512" y="17"/>
                    </a:lnTo>
                    <a:lnTo>
                      <a:pt x="502" y="12"/>
                    </a:lnTo>
                    <a:lnTo>
                      <a:pt x="491" y="9"/>
                    </a:lnTo>
                    <a:lnTo>
                      <a:pt x="479" y="6"/>
                    </a:lnTo>
                    <a:lnTo>
                      <a:pt x="467" y="3"/>
                    </a:lnTo>
                    <a:lnTo>
                      <a:pt x="442" y="1"/>
                    </a:lnTo>
                    <a:lnTo>
                      <a:pt x="418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0"/>
                    </a:lnTo>
                    <a:lnTo>
                      <a:pt x="104" y="1"/>
                    </a:lnTo>
                    <a:lnTo>
                      <a:pt x="79" y="3"/>
                    </a:lnTo>
                    <a:lnTo>
                      <a:pt x="67" y="6"/>
                    </a:lnTo>
                    <a:lnTo>
                      <a:pt x="55" y="9"/>
                    </a:lnTo>
                    <a:lnTo>
                      <a:pt x="44" y="12"/>
                    </a:lnTo>
                    <a:lnTo>
                      <a:pt x="33" y="17"/>
                    </a:lnTo>
                    <a:lnTo>
                      <a:pt x="24" y="23"/>
                    </a:lnTo>
                    <a:lnTo>
                      <a:pt x="16" y="30"/>
                    </a:lnTo>
                    <a:lnTo>
                      <a:pt x="9" y="39"/>
                    </a:lnTo>
                    <a:lnTo>
                      <a:pt x="4" y="49"/>
                    </a:lnTo>
                    <a:lnTo>
                      <a:pt x="1" y="60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87"/>
                    </a:lnTo>
                    <a:lnTo>
                      <a:pt x="5" y="101"/>
                    </a:lnTo>
                    <a:lnTo>
                      <a:pt x="9" y="114"/>
                    </a:lnTo>
                    <a:lnTo>
                      <a:pt x="16" y="126"/>
                    </a:lnTo>
                    <a:lnTo>
                      <a:pt x="23" y="138"/>
                    </a:lnTo>
                    <a:lnTo>
                      <a:pt x="32" y="150"/>
                    </a:lnTo>
                    <a:lnTo>
                      <a:pt x="40" y="160"/>
                    </a:lnTo>
                    <a:lnTo>
                      <a:pt x="50" y="170"/>
                    </a:lnTo>
                    <a:lnTo>
                      <a:pt x="68" y="187"/>
                    </a:lnTo>
                    <a:lnTo>
                      <a:pt x="84" y="200"/>
                    </a:lnTo>
                    <a:lnTo>
                      <a:pt x="99" y="211"/>
                    </a:lnTo>
                  </a:path>
                </a:pathLst>
              </a:custGeom>
              <a:solidFill>
                <a:schemeClr val="bg1"/>
              </a:solidFill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23" name="Line 30"/>
              <p:cNvSpPr>
                <a:spLocks noChangeShapeType="1"/>
              </p:cNvSpPr>
              <p:nvPr/>
            </p:nvSpPr>
            <p:spPr bwMode="auto">
              <a:xfrm>
                <a:off x="5495925" y="6135688"/>
                <a:ext cx="463550" cy="0"/>
              </a:xfrm>
              <a:prstGeom prst="line">
                <a:avLst/>
              </a:prstGeom>
              <a:solidFill>
                <a:schemeClr val="bg1"/>
              </a:solidFill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24" name="Line 31"/>
              <p:cNvSpPr>
                <a:spLocks noChangeShapeType="1"/>
              </p:cNvSpPr>
              <p:nvPr/>
            </p:nvSpPr>
            <p:spPr bwMode="auto">
              <a:xfrm>
                <a:off x="5727700" y="6743700"/>
                <a:ext cx="0" cy="92075"/>
              </a:xfrm>
              <a:prstGeom prst="line">
                <a:avLst/>
              </a:prstGeom>
              <a:grpFill/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  <p:sp>
            <p:nvSpPr>
              <p:cNvPr id="125" name="Freeform 32"/>
              <p:cNvSpPr/>
              <p:nvPr/>
            </p:nvSpPr>
            <p:spPr bwMode="auto">
              <a:xfrm>
                <a:off x="5549900" y="6878638"/>
                <a:ext cx="355600" cy="107950"/>
              </a:xfrm>
              <a:custGeom>
                <a:avLst/>
                <a:gdLst>
                  <a:gd name="T0" fmla="*/ 0 w 224"/>
                  <a:gd name="T1" fmla="*/ 68 h 68"/>
                  <a:gd name="T2" fmla="*/ 0 w 224"/>
                  <a:gd name="T3" fmla="*/ 32 h 68"/>
                  <a:gd name="T4" fmla="*/ 0 w 224"/>
                  <a:gd name="T5" fmla="*/ 32 h 68"/>
                  <a:gd name="T6" fmla="*/ 0 w 224"/>
                  <a:gd name="T7" fmla="*/ 25 h 68"/>
                  <a:gd name="T8" fmla="*/ 2 w 224"/>
                  <a:gd name="T9" fmla="*/ 19 h 68"/>
                  <a:gd name="T10" fmla="*/ 5 w 224"/>
                  <a:gd name="T11" fmla="*/ 14 h 68"/>
                  <a:gd name="T12" fmla="*/ 9 w 224"/>
                  <a:gd name="T13" fmla="*/ 10 h 68"/>
                  <a:gd name="T14" fmla="*/ 13 w 224"/>
                  <a:gd name="T15" fmla="*/ 6 h 68"/>
                  <a:gd name="T16" fmla="*/ 19 w 224"/>
                  <a:gd name="T17" fmla="*/ 3 h 68"/>
                  <a:gd name="T18" fmla="*/ 24 w 224"/>
                  <a:gd name="T19" fmla="*/ 1 h 68"/>
                  <a:gd name="T20" fmla="*/ 31 w 224"/>
                  <a:gd name="T21" fmla="*/ 0 h 68"/>
                  <a:gd name="T22" fmla="*/ 193 w 224"/>
                  <a:gd name="T23" fmla="*/ 0 h 68"/>
                  <a:gd name="T24" fmla="*/ 193 w 224"/>
                  <a:gd name="T25" fmla="*/ 0 h 68"/>
                  <a:gd name="T26" fmla="*/ 199 w 224"/>
                  <a:gd name="T27" fmla="*/ 1 h 68"/>
                  <a:gd name="T28" fmla="*/ 205 w 224"/>
                  <a:gd name="T29" fmla="*/ 3 h 68"/>
                  <a:gd name="T30" fmla="*/ 210 w 224"/>
                  <a:gd name="T31" fmla="*/ 6 h 68"/>
                  <a:gd name="T32" fmla="*/ 215 w 224"/>
                  <a:gd name="T33" fmla="*/ 10 h 68"/>
                  <a:gd name="T34" fmla="*/ 219 w 224"/>
                  <a:gd name="T35" fmla="*/ 14 h 68"/>
                  <a:gd name="T36" fmla="*/ 222 w 224"/>
                  <a:gd name="T37" fmla="*/ 19 h 68"/>
                  <a:gd name="T38" fmla="*/ 224 w 224"/>
                  <a:gd name="T39" fmla="*/ 25 h 68"/>
                  <a:gd name="T40" fmla="*/ 224 w 224"/>
                  <a:gd name="T41" fmla="*/ 32 h 68"/>
                  <a:gd name="T42" fmla="*/ 224 w 224"/>
                  <a:gd name="T43" fmla="*/ 68 h 68"/>
                  <a:gd name="T44" fmla="*/ 0 w 224"/>
                  <a:gd name="T4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68">
                    <a:moveTo>
                      <a:pt x="0" y="6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3"/>
                    </a:lnTo>
                    <a:lnTo>
                      <a:pt x="24" y="1"/>
                    </a:lnTo>
                    <a:lnTo>
                      <a:pt x="3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9" y="1"/>
                    </a:lnTo>
                    <a:lnTo>
                      <a:pt x="205" y="3"/>
                    </a:lnTo>
                    <a:lnTo>
                      <a:pt x="210" y="6"/>
                    </a:lnTo>
                    <a:lnTo>
                      <a:pt x="215" y="10"/>
                    </a:lnTo>
                    <a:lnTo>
                      <a:pt x="219" y="14"/>
                    </a:lnTo>
                    <a:lnTo>
                      <a:pt x="222" y="19"/>
                    </a:lnTo>
                    <a:lnTo>
                      <a:pt x="224" y="25"/>
                    </a:lnTo>
                    <a:lnTo>
                      <a:pt x="224" y="32"/>
                    </a:lnTo>
                    <a:lnTo>
                      <a:pt x="224" y="68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081131"/>
                </a:solidFill>
                <a:prstDash val="solid"/>
                <a:round/>
              </a:ln>
            </p:spPr>
            <p:txBody>
              <a:bodyPr vert="horz" wrap="square" lIns="121904" tIns="60952" rIns="121904" bIns="60952" numCol="1" anchor="t" anchorCtr="0" compatLnSpc="1"/>
              <a:lstStyle/>
              <a:p>
                <a:pPr defTabSz="913765"/>
                <a:endParaRPr lang="zh-CN" altLang="en-US">
                  <a:solidFill>
                    <a:srgbClr val="3B3838"/>
                  </a:solidFill>
                </a:endParaRPr>
              </a:p>
            </p:txBody>
          </p:sp>
        </p:grpSp>
      </p:grpSp>
      <p:sp>
        <p:nvSpPr>
          <p:cNvPr id="126" name="矩形 125"/>
          <p:cNvSpPr/>
          <p:nvPr/>
        </p:nvSpPr>
        <p:spPr>
          <a:xfrm rot="5400000">
            <a:off x="441384" y="293406"/>
            <a:ext cx="936000" cy="349190"/>
          </a:xfrm>
          <a:prstGeom prst="rect">
            <a:avLst/>
          </a:prstGeom>
          <a:solidFill>
            <a:srgbClr val="21AA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 rot="5400000">
            <a:off x="690107" y="445006"/>
            <a:ext cx="936000" cy="45989"/>
          </a:xfrm>
          <a:prstGeom prst="rect">
            <a:avLst/>
          </a:prstGeom>
          <a:solidFill>
            <a:srgbClr val="21AA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9" name="矩形 128"/>
          <p:cNvSpPr/>
          <p:nvPr/>
        </p:nvSpPr>
        <p:spPr>
          <a:xfrm rot="5400000">
            <a:off x="787229" y="445007"/>
            <a:ext cx="936000" cy="45989"/>
          </a:xfrm>
          <a:prstGeom prst="rect">
            <a:avLst/>
          </a:prstGeom>
          <a:solidFill>
            <a:srgbClr val="21AA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664585" y="4885690"/>
            <a:ext cx="5471160" cy="1856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1.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Mancaliak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nana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ka nan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jauah</a:t>
            </a:r>
            <a:endParaRPr kumimoji="0" lang="en-US" sz="1400" b="0" i="0" u="none" strike="noStrike" kern="1200" cap="none" spc="0" normalizeH="0" baseline="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2.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Acok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Mancaliak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ka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balakang</a:t>
            </a:r>
            <a:endParaRPr kumimoji="0" lang="en-US" sz="1400" b="0" i="0" u="none" strike="noStrike" kern="1200" cap="none" spc="0" normalizeH="0" baseline="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3.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Mancaliak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saisi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id-ID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k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amar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/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rumah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urang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lain (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sarupo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manyalidik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)</a:t>
            </a:r>
            <a:endParaRPr kumimoji="0" lang="en-US" sz="1400" b="0" i="0" u="none" strike="noStrike" kern="1200" cap="none" spc="0" normalizeH="0" baseline="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4.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Mancaliak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jam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bilo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ado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tamu</a:t>
            </a:r>
            <a:endParaRPr kumimoji="0" lang="en-US" sz="1400" b="0" i="0" u="none" strike="noStrike" kern="1200" cap="none" spc="0" normalizeH="0" baseline="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5.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Mancaliak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incek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mato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laki-laki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atau padusi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lamo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lamo</a:t>
            </a:r>
            <a:endParaRPr kumimoji="0" lang="en-US" sz="1400" b="0" i="0" u="none" strike="noStrike" kern="1200" cap="none" spc="0" normalizeH="0" baseline="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6.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Mancalaik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aurat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urang</a:t>
            </a:r>
            <a:endParaRPr kumimoji="0" lang="en-US" sz="1400" b="0" i="0" u="none" strike="noStrike" kern="1200" cap="none" spc="0" normalizeH="0" baseline="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7.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Mancaliak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nan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indak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sanonoh, 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8. </a:t>
            </a:r>
            <a:r>
              <a:rPr lang="en-US" sz="1400" noProof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dst</a:t>
            </a:r>
            <a:r>
              <a:rPr lang="en-US" sz="14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sym typeface="+mn-ea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3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54" grpId="0"/>
          <p:bldP spid="55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3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895" y="174625"/>
            <a:ext cx="7409815" cy="51498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6. SUMBANG MAKAN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1745" name="Text Placeholder 4"/>
          <p:cNvSpPr txBox="1"/>
          <p:nvPr/>
        </p:nvSpPr>
        <p:spPr>
          <a:xfrm>
            <a:off x="808355" y="829310"/>
            <a:ext cx="8355965" cy="577469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/>
          <a:lstStyle/>
          <a:p>
            <a:pPr algn="ctr"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endParaRPr lang="en-US" altLang="zh-CN" sz="2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1. Makan/minum sambia tagak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2. Makan bacapak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3. Makan sambia bajalan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4. Makan sambia mangecek2.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5. Makan basiso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6, Makan barimah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6. Maambiak makan nan  jauah (manjangkau)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7. Makan sambia main HP/Manonton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8. Basindaho lapeh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9. Maambiak makanan mambubuang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10. Dulu makan sabalun di suruah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11. Dulu cuci tangan sabalun nan tuo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12. Manyuok jo tangan kida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13. Barimah lakek di dakek muluik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14. Mamacik sondok jo kida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15. Mamacik galeh indak sato tangan kanan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16. Garapu jo sendok basilang</a:t>
            </a:r>
            <a:r>
              <a:rPr lang="en-US" altLang="zh-CN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 (tando salib)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17. Sendok jo piriang balago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18. Dst.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1431"/>
          <a:stretch>
            <a:fillRect/>
          </a:stretch>
        </p:blipFill>
        <p:spPr>
          <a:xfrm>
            <a:off x="659130" y="415290"/>
            <a:ext cx="5505450" cy="6049645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96135" y="2420354"/>
            <a:ext cx="3971429" cy="3361905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8554085" y="226695"/>
            <a:ext cx="3397885" cy="39878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sz="2000"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adab minum bilo sdg di jalan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152400"/>
            <a:ext cx="6446838" cy="561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Sumbang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Pakai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3793" name="Text Placeholder 4"/>
          <p:cNvSpPr txBox="1"/>
          <p:nvPr/>
        </p:nvSpPr>
        <p:spPr>
          <a:xfrm>
            <a:off x="964088" y="955675"/>
            <a:ext cx="7285831" cy="467741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/>
          <a:lstStyle/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1.</a:t>
            </a:r>
            <a:r>
              <a:rPr lang="en-US" altLang="zh-CN" sz="3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 </a:t>
            </a: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Bapakaian </a:t>
            </a:r>
            <a:r>
              <a:rPr lang="id-ID" altLang="x-none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s</a:t>
            </a: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ampik</a:t>
            </a:r>
            <a:endParaRPr lang="en-US" altLang="zh-CN" sz="20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Calibri" panose="020F0502020204030204" pitchFamily="34" charset="0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2. Bapakaian Nampak kulik/aurat</a:t>
            </a:r>
            <a:endParaRPr lang="en-US" altLang="zh-CN" sz="20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Calibri" panose="020F0502020204030204" pitchFamily="34" charset="0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3. Pakaian tambuih pandang</a:t>
            </a:r>
            <a:endParaRPr lang="en-US" altLang="zh-CN" sz="20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Calibri" panose="020F0502020204030204" pitchFamily="34" charset="0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4. Padusi Indak manutik kapalo</a:t>
            </a:r>
            <a:endParaRPr lang="en-US" altLang="zh-CN" sz="20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Calibri" panose="020F0502020204030204" pitchFamily="34" charset="0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5. Laki-laki shalat indak babaju</a:t>
            </a:r>
            <a:endParaRPr lang="en-US" altLang="zh-CN" sz="20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Calibri" panose="020F0502020204030204" pitchFamily="34" charset="0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6. Pakaian indak cocok ukua jo jangko</a:t>
            </a:r>
            <a:endParaRPr lang="en-US" altLang="zh-CN" sz="20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Calibri" panose="020F0502020204030204" pitchFamily="34" charset="0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7. Pakai rok singkek</a:t>
            </a:r>
            <a:endParaRPr lang="en-US" altLang="zh-CN" sz="20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Calibri" panose="020F0502020204030204" pitchFamily="34" charset="0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8. Babaju ponggeang Nampak katiak</a:t>
            </a:r>
            <a:endParaRPr lang="en-US" altLang="zh-CN" sz="2000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Calibri" panose="020F0502020204030204" pitchFamily="34" charset="0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9. Laki-laki basarawa singkek (katok plus)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None/>
            </a:pPr>
            <a:r>
              <a:rPr lang="en-US" altLang="zh-CN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Calibri" panose="020F0502020204030204" pitchFamily="34" charset="0"/>
              </a:rPr>
              <a:t>10. Dst.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altLang="zh-CN" dirty="0"/>
              <a:t> </a:t>
            </a:r>
            <a:r>
              <a:rPr lang="en-US" altLang="zh-CN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PAKAIAN URANG MINANG</a:t>
            </a:r>
          </a:p>
        </p:txBody>
      </p:sp>
      <p:pic>
        <p:nvPicPr>
          <p:cNvPr id="51202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8521" t="49509" r="33098" b="5077"/>
          <a:stretch>
            <a:fillRect/>
          </a:stretch>
        </p:blipFill>
        <p:spPr>
          <a:xfrm>
            <a:off x="609600" y="2123440"/>
            <a:ext cx="5087620" cy="4667250"/>
          </a:xfrm>
        </p:spPr>
      </p:pic>
      <p:pic>
        <p:nvPicPr>
          <p:cNvPr id="51203" name="Picture 1" descr="DSC_057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49010" y="2473964"/>
            <a:ext cx="4184650" cy="2453637"/>
          </a:xfrm>
        </p:spPr>
      </p:pic>
      <p:sp>
        <p:nvSpPr>
          <p:cNvPr id="3" name="Text Box 2"/>
          <p:cNvSpPr txBox="1"/>
          <p:nvPr/>
        </p:nvSpPr>
        <p:spPr>
          <a:xfrm>
            <a:off x="6252210" y="5163825"/>
            <a:ext cx="447929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TALUAK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BALANGO/GUNTIANG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CINO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36525" y="147955"/>
          <a:ext cx="6207760" cy="7219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0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1995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C00000"/>
                          </a:solidFill>
                          <a:effectLst/>
                        </a:rPr>
                        <a:t>8. SUMBANG</a:t>
                      </a:r>
                      <a:r>
                        <a:rPr lang="en-US" sz="2400" kern="0" baseline="0" dirty="0">
                          <a:solidFill>
                            <a:srgbClr val="C00000"/>
                          </a:solidFill>
                          <a:effectLst/>
                        </a:rPr>
                        <a:t> KARAJO</a:t>
                      </a:r>
                      <a:endParaRPr lang="en-US" sz="2400" kern="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Kakok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karajo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rang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padusi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sabateh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nan ringan2, nan mudah2, nan aluih2,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manjaik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jo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manarawang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ka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dapua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masak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mamasak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manyusun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paraboik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rumah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kok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ka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sawah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batanam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jo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basiang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manyabik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atau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ma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angin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tapi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jan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mabajak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jo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mairiak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bak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d-ID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itu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pun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karajo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parak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sakadar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marambah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manyisiak-nyisiak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mangulik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manabang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pisang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jangga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bana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dek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rang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padusi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kalau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mamanjek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bagayuik-gayuik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manabang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mangabuang</a:t>
                      </a:r>
                      <a:r>
                        <a:rPr lang="en-US" sz="2000" kern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000" kern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kayu</a:t>
                      </a:r>
                      <a:endParaRPr lang="en-US" sz="2000" kern="0" dirty="0" err="1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charset="0"/>
                      </a:endParaRPr>
                    </a:p>
                  </a:txBody>
                  <a:tcPr marL="0" marR="0" marT="87086" marB="87086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482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543" y="1570038"/>
            <a:ext cx="3071785" cy="491204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5" name="Table 33794"/>
          <p:cNvGraphicFramePr/>
          <p:nvPr>
            <p:extLst>
              <p:ext uri="{D42A27DB-BD31-4B8C-83A1-F6EECF244321}">
                <p14:modId xmlns:p14="http://schemas.microsoft.com/office/powerpoint/2010/main" val="3016111298"/>
              </p:ext>
            </p:extLst>
          </p:nvPr>
        </p:nvGraphicFramePr>
        <p:xfrm>
          <a:off x="1084580" y="1148715"/>
          <a:ext cx="4648835" cy="5493385"/>
        </p:xfrm>
        <a:graphic>
          <a:graphicData uri="http://schemas.openxmlformats.org/drawingml/2006/table">
            <a:tbl>
              <a:tblPr/>
              <a:tblGrid>
                <a:gridCol w="4648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93385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  <a:cs typeface="+mn-cs"/>
                        </a:defRPr>
                      </a:lvl5pPr>
                    </a:lstStyle>
                    <a:p>
                      <a:pPr marL="342900" lvl="0" indent="-342900">
                        <a:spcBef>
                          <a:spcPts val="200"/>
                        </a:spcBef>
                        <a:buFont typeface="Calibri" panose="020F0502020204030204" pitchFamily="34" charset="0"/>
                        <a:buAutoNum type="arabicPeriod"/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Batanyo sabalun minum/makan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buNone/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2.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Batanyo sabalun duduak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buNone/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3.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Batanyo dari dalam oto ka urang di jalan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buNone/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4.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Batanyo harago  bareh  kutiko ado tamu Makan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buNone/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5.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Batanyo isi rimbo bilo bajalan  di  Hutan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buNone/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6.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Mintak tambah gulo di kadai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buNone/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7.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Batanyo indak sasuai jo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nan di pakecekan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,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buNone/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8.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 Batanyo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indak ba alamat 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buNone/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9.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Dst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87086" marB="87086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1"/>
          <p:cNvSpPr/>
          <p:nvPr/>
        </p:nvSpPr>
        <p:spPr>
          <a:xfrm>
            <a:off x="6243003" y="4383405"/>
            <a:ext cx="3007995" cy="18148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nan </a:t>
            </a:r>
            <a:r>
              <a:rPr lang="en-US" altLang="zh-CN" sz="2800" b="1" dirty="0" err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kuriak</a:t>
            </a:r>
            <a:r>
              <a:rPr lang="en-US" altLang="zh-CN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800" b="1" dirty="0" err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kundi</a:t>
            </a:r>
            <a:endParaRPr lang="en-US" altLang="zh-CN" sz="28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CN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nan </a:t>
            </a:r>
            <a:r>
              <a:rPr lang="en-US" altLang="zh-CN" sz="2800" b="1" dirty="0" err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sirah</a:t>
            </a:r>
            <a:r>
              <a:rPr lang="en-US" altLang="zh-CN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sago</a:t>
            </a:r>
          </a:p>
          <a:p>
            <a:pPr algn="ctr"/>
            <a:r>
              <a:rPr lang="en-US" altLang="zh-CN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nan </a:t>
            </a:r>
            <a:r>
              <a:rPr lang="en-US" altLang="zh-CN" sz="2800" b="1" dirty="0" err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baiak</a:t>
            </a:r>
            <a:r>
              <a:rPr lang="en-US" altLang="zh-CN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800" b="1" dirty="0" err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budi</a:t>
            </a:r>
            <a:endParaRPr lang="en-US" altLang="zh-CN" sz="28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CN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nan </a:t>
            </a:r>
            <a:r>
              <a:rPr lang="en-US" altLang="zh-CN" sz="2800" b="1" dirty="0" err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endah</a:t>
            </a:r>
            <a:r>
              <a:rPr lang="en-US" altLang="zh-CN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800" b="1" dirty="0" err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baso</a:t>
            </a:r>
            <a:endParaRPr lang="en-US" altLang="zh-CN" sz="28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9DD6D23-7F9F-42A3-ACF5-8449734F3019}"/>
              </a:ext>
            </a:extLst>
          </p:cNvPr>
          <p:cNvSpPr/>
          <p:nvPr/>
        </p:nvSpPr>
        <p:spPr>
          <a:xfrm>
            <a:off x="759460" y="215900"/>
            <a:ext cx="4958080" cy="8204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SUMBANG TANYO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B1B613-F50C-42CB-BDE4-C6574CED6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227" y="962026"/>
            <a:ext cx="3640453" cy="24669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/>
          <p:nvPr/>
        </p:nvSpPr>
        <p:spPr>
          <a:xfrm>
            <a:off x="648970" y="2292350"/>
            <a:ext cx="3851910" cy="41088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t">
            <a:spAutoFit/>
          </a:bodyPr>
          <a:lstStyle/>
          <a:p>
            <a:pPr marL="342900" indent="-342900" defTabSz="914400" fontAlgn="auto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AutoNum type="arabicPeriod"/>
              <a:tabLst>
                <a:tab pos="2428875" algn="l"/>
              </a:tabLst>
            </a:pPr>
            <a:r>
              <a:rPr lang="en-US" altLang="zh-CN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Manjawek sengkang</a:t>
            </a:r>
          </a:p>
          <a:p>
            <a:pPr marL="342900" indent="-342900" defTabSz="914400" fontAlgn="auto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AutoNum type="arabicPeriod"/>
              <a:tabLst>
                <a:tab pos="2428875" algn="l"/>
              </a:tabLst>
            </a:pPr>
            <a:r>
              <a:rPr lang="en-US" altLang="zh-CN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Lain tanyo lain jawek</a:t>
            </a:r>
          </a:p>
          <a:p>
            <a:pPr marL="342900" indent="-342900" defTabSz="914400" fontAlgn="auto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AutoNum type="arabicPeriod"/>
              <a:tabLst>
                <a:tab pos="2428875" algn="l"/>
              </a:tabLst>
            </a:pPr>
            <a:r>
              <a:rPr lang="en-US" altLang="zh-CN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Manjawek sambia manyindia</a:t>
            </a:r>
          </a:p>
          <a:p>
            <a:pPr marL="342900" indent="-342900" defTabSz="914400" fontAlgn="auto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AutoNum type="arabicPeriod"/>
              <a:tabLst>
                <a:tab pos="2428875" algn="l"/>
              </a:tabLst>
            </a:pPr>
            <a:r>
              <a:rPr lang="en-US" altLang="zh-CN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Manjewek indak </a:t>
            </a:r>
            <a:r>
              <a:rPr lang="en-US" altLang="zh-CN" sz="28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ba</a:t>
            </a:r>
            <a:r>
              <a:rPr lang="en-US" altLang="zh-CN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28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alamat</a:t>
            </a:r>
            <a:endParaRPr lang="en-US" altLang="zh-CN" sz="2800" b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342900" indent="-342900" defTabSz="914400" fontAlgn="auto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AutoNum type="arabicPeriod"/>
              <a:tabLst>
                <a:tab pos="2428875" algn="l"/>
              </a:tabLst>
            </a:pPr>
            <a:r>
              <a:rPr lang="en-US" altLang="zh-CN" sz="28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Apa</a:t>
            </a:r>
            <a:r>
              <a:rPr lang="en-US" altLang="zh-CN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28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pertanyaan</a:t>
            </a:r>
            <a:r>
              <a:rPr lang="en-US" altLang="zh-CN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28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itu</a:t>
            </a:r>
            <a:r>
              <a:rPr lang="en-US" altLang="zh-CN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28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dijawab</a:t>
            </a:r>
            <a:endParaRPr lang="en-US" altLang="zh-CN" sz="2800" b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342900" indent="-342900" defTabSz="914400" fontAlgn="auto">
              <a:lnSpc>
                <a:spcPct val="100000"/>
              </a:lnSpc>
              <a:spcBef>
                <a:spcPts val="0"/>
              </a:spcBef>
              <a:tabLst>
                <a:tab pos="2428875" algn="l"/>
              </a:tabLst>
            </a:pPr>
            <a:endParaRPr lang="en-US" altLang="zh-CN" sz="9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A914CC-8EC6-4092-A397-FED1E634BD05}"/>
              </a:ext>
            </a:extLst>
          </p:cNvPr>
          <p:cNvSpPr/>
          <p:nvPr/>
        </p:nvSpPr>
        <p:spPr>
          <a:xfrm>
            <a:off x="1249680" y="721360"/>
            <a:ext cx="7366000" cy="1127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SUMBANG JAWEK (MENJAWAB)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2" name="TextBox 6"/>
          <p:cNvSpPr txBox="1"/>
          <p:nvPr/>
        </p:nvSpPr>
        <p:spPr>
          <a:xfrm>
            <a:off x="8093075" y="0"/>
            <a:ext cx="2406650" cy="168275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endParaRPr lang="en-US" altLang="en-US" sz="500" dirty="0">
              <a:latin typeface="Arial" panose="020B0604020202020204" pitchFamily="34" charset="0"/>
              <a:ea typeface="MS PGothic" panose="020B060007020508020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EAA7A7-141D-48C3-A90C-9AB156324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849" y="2696032"/>
            <a:ext cx="4572000" cy="39418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22632B-7EC3-49D1-9919-02738ACEC63D}"/>
              </a:ext>
            </a:extLst>
          </p:cNvPr>
          <p:cNvSpPr/>
          <p:nvPr/>
        </p:nvSpPr>
        <p:spPr bwMode="auto">
          <a:xfrm>
            <a:off x="280911" y="2170883"/>
            <a:ext cx="5955956" cy="331887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1.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Bagau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jo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indak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muhrim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2.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Batandang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indak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paralu</a:t>
            </a:r>
            <a:endParaRPr lang="en-US" sz="24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3.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Bagau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jo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anak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ketek</a:t>
            </a:r>
            <a:endParaRPr lang="en-US" sz="24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4.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Bapacaran</a:t>
            </a:r>
            <a:endParaRPr lang="en-US" sz="24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5.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Padusi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main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mainan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anak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laki-laki</a:t>
            </a:r>
            <a:endParaRPr lang="en-US" sz="24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6.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Bakumpul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samo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anak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laki-laki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, kalua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indak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paralu</a:t>
            </a:r>
            <a:r>
              <a:rPr 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SimSun" panose="02010600030101010101" pitchFamily="2" charset="-122"/>
              </a:rPr>
              <a:t>bana</a:t>
            </a:r>
            <a:endParaRPr lang="en-US" sz="2400" dirty="0"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D6DEE64-EE6C-4D82-9151-B729770D2F88}"/>
              </a:ext>
            </a:extLst>
          </p:cNvPr>
          <p:cNvSpPr/>
          <p:nvPr/>
        </p:nvSpPr>
        <p:spPr>
          <a:xfrm>
            <a:off x="731520" y="487680"/>
            <a:ext cx="6441440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11. SUMBANG BAGAU (BERGAUL)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0"/>
            <a:ext cx="4532313" cy="3300413"/>
          </a:xfrm>
        </p:spPr>
      </p:pic>
      <p:pic>
        <p:nvPicPr>
          <p:cNvPr id="43011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313" y="0"/>
            <a:ext cx="461168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2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3300413"/>
            <a:ext cx="4591050" cy="3557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1"/>
          <p:cNvSpPr txBox="1"/>
          <p:nvPr/>
        </p:nvSpPr>
        <p:spPr>
          <a:xfrm>
            <a:off x="2590800" y="2989580"/>
            <a:ext cx="2472055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b="1" noProof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maimbao jo tangan kida</a:t>
            </a:r>
            <a:endParaRPr lang="en-US" b="1" noProof="1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400300" y="6235700"/>
            <a:ext cx="3119755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noProof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babisaik-bisiak awak ado kawan</a:t>
            </a:r>
            <a:endParaRPr lang="en-US" noProof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 Box 3"/>
          <p:cNvSpPr txBox="1"/>
          <p:nvPr/>
        </p:nvSpPr>
        <p:spPr>
          <a:xfrm rot="1200000">
            <a:off x="8406130" y="3893185"/>
            <a:ext cx="2334895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batanyo dari dalam oto</a:t>
            </a:r>
            <a:endParaRPr lang="en-US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C86B07-D76D-446A-9956-D06DF162D33D}"/>
              </a:ext>
            </a:extLst>
          </p:cNvPr>
          <p:cNvSpPr/>
          <p:nvPr/>
        </p:nvSpPr>
        <p:spPr bwMode="auto">
          <a:xfrm>
            <a:off x="481914" y="254001"/>
            <a:ext cx="741405" cy="6350000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b="1" dirty="0">
                <a:latin typeface="Arial" panose="020B0604020202020204" pitchFamily="34" charset="0"/>
                <a:ea typeface="SimSun" panose="02010600030101010101" pitchFamily="2" charset="-122"/>
              </a:rPr>
              <a:t>U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b="1" dirty="0">
                <a:latin typeface="Arial" panose="020B0604020202020204" pitchFamily="34" charset="0"/>
                <a:ea typeface="SimSun" panose="02010600030101010101" pitchFamily="2" charset="-122"/>
              </a:rPr>
              <a:t>B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b="1" dirty="0">
                <a:latin typeface="Arial" panose="020B0604020202020204" pitchFamily="34" charset="0"/>
                <a:ea typeface="SimSun" panose="02010600030101010101" pitchFamily="2" charset="-122"/>
              </a:rPr>
              <a:t>G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K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b="1" dirty="0">
                <a:latin typeface="Arial" panose="020B0604020202020204" pitchFamily="34" charset="0"/>
                <a:ea typeface="SimSun" panose="02010600030101010101" pitchFamily="2" charset="-122"/>
              </a:rPr>
              <a:t>U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R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b="1" dirty="0">
                <a:latin typeface="Arial" panose="020B0604020202020204" pitchFamily="34" charset="0"/>
                <a:ea typeface="SimSun" panose="02010600030101010101" pitchFamily="2" charset="-122"/>
              </a:rPr>
              <a:t>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b="1" dirty="0">
                <a:latin typeface="Arial" panose="020B0604020202020204" pitchFamily="34" charset="0"/>
                <a:ea typeface="SimSun" panose="02010600030101010101" pitchFamily="2" charset="-122"/>
              </a:rPr>
              <a:t>A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H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/>
          <p:nvPr/>
        </p:nvSpPr>
        <p:spPr>
          <a:xfrm>
            <a:off x="201295" y="125531"/>
            <a:ext cx="8109585" cy="66069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1. Babisiak-bisiak baduoa awak batigo labiah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2. Manguok </a:t>
            </a:r>
            <a:r>
              <a:rPr lang="id-ID" altLang="x-none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gadang </a:t>
            </a:r>
            <a:r>
              <a:rPr lang="en-US" altLang="id-ID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gadang muluik indak batutuik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3. Galak nampak rangkongan / ta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4. Galak-galak wakatu takziah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5. Galak caliak urang jatuah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6. Manutuik iduang di tampek</a:t>
            </a:r>
            <a:r>
              <a:rPr lang="id-ID" altLang="x-none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  </a:t>
            </a: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nan rami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7. Mangakok jo tangan kida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8. Manunjuak jo jari kida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9. Maimbau jo tangan kida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10. Manyetop oto jo tangan  kida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11. Malangkahan kapalo  urang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12. Takantuik kutiko ado </a:t>
            </a:r>
            <a:r>
              <a:rPr lang="id-ID" altLang="x-none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 </a:t>
            </a: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urang lain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13. Mambuang sampah   Sambarangan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14. Manyapu kutiko ado  tamu</a:t>
            </a:r>
          </a:p>
          <a:p>
            <a:pPr marL="228600">
              <a:lnSpc>
                <a:spcPct val="120000"/>
              </a:lnSpc>
              <a:spcBef>
                <a:spcPts val="200"/>
              </a:spcBef>
            </a:pP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15. Mandahak</a:t>
            </a:r>
            <a:r>
              <a:rPr lang="id-ID" altLang="x-none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, maludah </a:t>
            </a: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 atau</a:t>
            </a:r>
            <a:r>
              <a:rPr lang="id-ID" altLang="x-none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   </a:t>
            </a: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mambuang salemo  dakek urang</a:t>
            </a:r>
          </a:p>
          <a:p>
            <a:pPr marL="228600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16.  Mamacik mic jo tangan kanan</a:t>
            </a:r>
          </a:p>
          <a:p>
            <a:pPr marL="228600"/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17. dst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46"/>
          <p:cNvSpPr txBox="1">
            <a:spLocks noChangeArrowheads="1"/>
          </p:cNvSpPr>
          <p:nvPr/>
        </p:nvSpPr>
        <p:spPr bwMode="auto">
          <a:xfrm>
            <a:off x="7275195" y="1543050"/>
            <a:ext cx="4789805" cy="11988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521970"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52197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52197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52197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52197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11430" indent="0" algn="l" defTabSz="1218565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maamalan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nilai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nilai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sumbang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dalam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ka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hidupan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charset="0"/>
                <a:cs typeface="Arial Black" panose="020B0A04020102020204" charset="0"/>
                <a:sym typeface="+mn-ea"/>
              </a:rPr>
              <a:t>sahari-hari</a:t>
            </a:r>
            <a:r>
              <a:rPr lang="en-US" sz="1800" b="1" dirty="0"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endParaRPr lang="en-US" sz="1800" b="1" dirty="0">
              <a:solidFill>
                <a:srgbClr val="3B3838"/>
              </a:solidFill>
              <a:latin typeface="Arial Black" panose="020B0A04020102020204" charset="0"/>
              <a:ea typeface="Microsoft YaHei" panose="020B0503020204020204" charset="-122"/>
              <a:cs typeface="Arial Black" panose="020B0A04020102020204" charset="0"/>
              <a:sym typeface="+mn-ea"/>
            </a:endParaRPr>
          </a:p>
        </p:txBody>
      </p:sp>
      <p:grpSp>
        <p:nvGrpSpPr>
          <p:cNvPr id="39" name="组合 56"/>
          <p:cNvGrpSpPr/>
          <p:nvPr/>
        </p:nvGrpSpPr>
        <p:grpSpPr bwMode="auto">
          <a:xfrm>
            <a:off x="6536843" y="1741444"/>
            <a:ext cx="493119" cy="493118"/>
            <a:chOff x="0" y="0"/>
            <a:chExt cx="370671" cy="370671"/>
          </a:xfrm>
        </p:grpSpPr>
        <p:sp>
          <p:nvSpPr>
            <p:cNvPr id="40" name="椭圆 7"/>
            <p:cNvSpPr>
              <a:spLocks noChangeArrowheads="1"/>
            </p:cNvSpPr>
            <p:nvPr/>
          </p:nvSpPr>
          <p:spPr bwMode="auto">
            <a:xfrm>
              <a:off x="0" y="0"/>
              <a:ext cx="370671" cy="370671"/>
            </a:xfrm>
            <a:prstGeom prst="ellipse">
              <a:avLst/>
            </a:prstGeom>
            <a:solidFill>
              <a:srgbClr val="21AA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800" i="1">
                <a:solidFill>
                  <a:srgbClr val="3B3838"/>
                </a:solidFill>
                <a:latin typeface="Century Gothic" panose="020B0502020202020204" pitchFamily="34" charset="0"/>
                <a:ea typeface="Microsoft YaHei" panose="020B0503020204020204" charset="-122"/>
              </a:endParaRPr>
            </a:p>
          </p:txBody>
        </p:sp>
        <p:sp>
          <p:nvSpPr>
            <p:cNvPr id="41" name="文本框 55"/>
            <p:cNvSpPr txBox="1">
              <a:spLocks noChangeArrowheads="1"/>
            </p:cNvSpPr>
            <p:nvPr/>
          </p:nvSpPr>
          <p:spPr bwMode="auto">
            <a:xfrm>
              <a:off x="19185" y="34999"/>
              <a:ext cx="324374" cy="2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735" dirty="0">
                  <a:solidFill>
                    <a:schemeClr val="bg1"/>
                  </a:solidFill>
                  <a:latin typeface="Century Gothic" panose="020B0502020202020204" pitchFamily="34" charset="0"/>
                  <a:ea typeface="Microsoft YaHei" panose="020B0503020204020204" charset="-122"/>
                </a:rPr>
                <a:t>01</a:t>
              </a:r>
              <a:endParaRPr lang="zh-CN" altLang="en-US" sz="1735" dirty="0">
                <a:solidFill>
                  <a:schemeClr val="bg1"/>
                </a:solidFill>
                <a:latin typeface="Century Gothic" panose="020B0502020202020204" pitchFamily="34" charset="0"/>
                <a:ea typeface="Microsoft YaHei" panose="020B0503020204020204" charset="-122"/>
              </a:endParaRPr>
            </a:p>
          </p:txBody>
        </p:sp>
      </p:grpSp>
      <p:grpSp>
        <p:nvGrpSpPr>
          <p:cNvPr id="42" name="组合 57"/>
          <p:cNvGrpSpPr/>
          <p:nvPr/>
        </p:nvGrpSpPr>
        <p:grpSpPr bwMode="auto">
          <a:xfrm>
            <a:off x="6585736" y="3300657"/>
            <a:ext cx="493119" cy="493120"/>
            <a:chOff x="0" y="0"/>
            <a:chExt cx="370671" cy="370671"/>
          </a:xfrm>
        </p:grpSpPr>
        <p:sp>
          <p:nvSpPr>
            <p:cNvPr id="43" name="椭圆 7"/>
            <p:cNvSpPr>
              <a:spLocks noChangeArrowheads="1"/>
            </p:cNvSpPr>
            <p:nvPr/>
          </p:nvSpPr>
          <p:spPr bwMode="auto">
            <a:xfrm>
              <a:off x="0" y="0"/>
              <a:ext cx="370671" cy="370671"/>
            </a:xfrm>
            <a:prstGeom prst="ellipse">
              <a:avLst/>
            </a:prstGeom>
            <a:solidFill>
              <a:srgbClr val="21AA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800" i="1">
                <a:solidFill>
                  <a:srgbClr val="3B3838"/>
                </a:solidFill>
                <a:latin typeface="Century Gothic" panose="020B0502020202020204" pitchFamily="34" charset="0"/>
                <a:ea typeface="Microsoft YaHei" panose="020B0503020204020204" charset="-122"/>
              </a:endParaRPr>
            </a:p>
          </p:txBody>
        </p:sp>
        <p:sp>
          <p:nvSpPr>
            <p:cNvPr id="44" name="文本框 59"/>
            <p:cNvSpPr txBox="1">
              <a:spLocks noChangeArrowheads="1"/>
            </p:cNvSpPr>
            <p:nvPr/>
          </p:nvSpPr>
          <p:spPr bwMode="auto">
            <a:xfrm>
              <a:off x="9545" y="34999"/>
              <a:ext cx="324374" cy="2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735" dirty="0">
                  <a:solidFill>
                    <a:schemeClr val="bg1"/>
                  </a:solidFill>
                  <a:latin typeface="Century Gothic" panose="020B0502020202020204" pitchFamily="34" charset="0"/>
                  <a:ea typeface="Microsoft YaHei" panose="020B0503020204020204" charset="-122"/>
                </a:rPr>
                <a:t>02</a:t>
              </a:r>
              <a:endParaRPr lang="zh-CN" altLang="en-US" sz="1735" dirty="0">
                <a:solidFill>
                  <a:schemeClr val="bg1"/>
                </a:solidFill>
                <a:latin typeface="Century Gothic" panose="020B0502020202020204" pitchFamily="34" charset="0"/>
                <a:ea typeface="Microsoft YaHei" panose="020B0503020204020204" charset="-122"/>
              </a:endParaRPr>
            </a:p>
          </p:txBody>
        </p:sp>
      </p:grpSp>
      <p:sp>
        <p:nvSpPr>
          <p:cNvPr id="45" name="TextBox 46"/>
          <p:cNvSpPr txBox="1">
            <a:spLocks noChangeArrowheads="1"/>
          </p:cNvSpPr>
          <p:nvPr/>
        </p:nvSpPr>
        <p:spPr bwMode="auto">
          <a:xfrm>
            <a:off x="7217410" y="3081020"/>
            <a:ext cx="478980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1970"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52197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52197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52197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52197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11430" indent="0" algn="l" defTabSz="1218565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maingekan</a:t>
            </a:r>
            <a:r>
              <a:rPr lang="en-US" sz="2400" dirty="0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dirty="0" err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kawan-kawan</a:t>
            </a:r>
            <a:r>
              <a:rPr lang="en-US" sz="2400" dirty="0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dirty="0" err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sapargaulan</a:t>
            </a:r>
            <a:r>
              <a:rPr lang="en-US" sz="2400" dirty="0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  </a:t>
            </a:r>
            <a:r>
              <a:rPr lang="en-US" sz="2400" dirty="0" err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jo</a:t>
            </a:r>
            <a:r>
              <a:rPr lang="en-US" sz="2400" dirty="0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dirty="0" err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santun</a:t>
            </a:r>
            <a:r>
              <a:rPr lang="en-US" sz="2400" dirty="0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dirty="0" err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bilo</a:t>
            </a:r>
            <a:r>
              <a:rPr lang="en-US" sz="2400" dirty="0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 ado nan </a:t>
            </a:r>
            <a:r>
              <a:rPr lang="en-US" sz="2400" dirty="0" err="1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sumbang</a:t>
            </a:r>
            <a:r>
              <a:rPr lang="en-US" sz="2400" dirty="0"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endParaRPr lang="en-US" sz="2400" dirty="0" err="1">
              <a:gradFill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lin scaled="0"/>
              </a:gradFill>
              <a:latin typeface="Arial Black" panose="020B0A04020102020204" charset="0"/>
              <a:ea typeface="Microsoft YaHei" panose="020B0503020204020204" charset="-122"/>
              <a:cs typeface="Arial Black" panose="020B0A04020102020204" charset="0"/>
              <a:sym typeface="+mn-ea"/>
            </a:endParaRPr>
          </a:p>
        </p:txBody>
      </p:sp>
      <p:grpSp>
        <p:nvGrpSpPr>
          <p:cNvPr id="46" name="组合 61"/>
          <p:cNvGrpSpPr/>
          <p:nvPr/>
        </p:nvGrpSpPr>
        <p:grpSpPr bwMode="auto">
          <a:xfrm>
            <a:off x="6562243" y="4906214"/>
            <a:ext cx="493119" cy="495236"/>
            <a:chOff x="0" y="0"/>
            <a:chExt cx="370671" cy="370671"/>
          </a:xfrm>
        </p:grpSpPr>
        <p:sp>
          <p:nvSpPr>
            <p:cNvPr id="47" name="椭圆 7"/>
            <p:cNvSpPr>
              <a:spLocks noChangeArrowheads="1"/>
            </p:cNvSpPr>
            <p:nvPr/>
          </p:nvSpPr>
          <p:spPr bwMode="auto">
            <a:xfrm>
              <a:off x="0" y="0"/>
              <a:ext cx="370671" cy="370671"/>
            </a:xfrm>
            <a:prstGeom prst="ellipse">
              <a:avLst/>
            </a:prstGeom>
            <a:solidFill>
              <a:srgbClr val="21AA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800" i="1">
                <a:solidFill>
                  <a:srgbClr val="3B3838"/>
                </a:solidFill>
                <a:latin typeface="Century Gothic" panose="020B0502020202020204" pitchFamily="34" charset="0"/>
                <a:ea typeface="Microsoft YaHei" panose="020B0503020204020204" charset="-122"/>
              </a:endParaRPr>
            </a:p>
          </p:txBody>
        </p:sp>
        <p:sp>
          <p:nvSpPr>
            <p:cNvPr id="48" name="文本框 63"/>
            <p:cNvSpPr txBox="1">
              <a:spLocks noChangeArrowheads="1"/>
            </p:cNvSpPr>
            <p:nvPr/>
          </p:nvSpPr>
          <p:spPr bwMode="auto">
            <a:xfrm>
              <a:off x="9545" y="34849"/>
              <a:ext cx="324374" cy="268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735" dirty="0">
                  <a:solidFill>
                    <a:schemeClr val="bg1"/>
                  </a:solidFill>
                  <a:latin typeface="Century Gothic" panose="020B0502020202020204" pitchFamily="34" charset="0"/>
                  <a:ea typeface="Microsoft YaHei" panose="020B0503020204020204" charset="-122"/>
                </a:rPr>
                <a:t>03</a:t>
              </a:r>
              <a:endParaRPr lang="zh-CN" altLang="en-US" sz="1735" dirty="0">
                <a:solidFill>
                  <a:schemeClr val="bg1"/>
                </a:solidFill>
                <a:latin typeface="Century Gothic" panose="020B0502020202020204" pitchFamily="34" charset="0"/>
                <a:ea typeface="Microsoft YaHei" panose="020B0503020204020204" charset="-122"/>
              </a:endParaRPr>
            </a:p>
          </p:txBody>
        </p:sp>
      </p:grpSp>
      <p:sp>
        <p:nvSpPr>
          <p:cNvPr id="49" name="TextBox 46"/>
          <p:cNvSpPr txBox="1">
            <a:spLocks noChangeArrowheads="1"/>
          </p:cNvSpPr>
          <p:nvPr/>
        </p:nvSpPr>
        <p:spPr bwMode="auto">
          <a:xfrm>
            <a:off x="7388860" y="4618355"/>
            <a:ext cx="4675505" cy="141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1970">
              <a:lnSpc>
                <a:spcPct val="90000"/>
              </a:lnSpc>
              <a:spcBef>
                <a:spcPts val="750"/>
              </a:spcBef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521970">
              <a:lnSpc>
                <a:spcPct val="90000"/>
              </a:lnSpc>
              <a:spcBef>
                <a:spcPts val="375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521970">
              <a:lnSpc>
                <a:spcPct val="90000"/>
              </a:lnSpc>
              <a:spcBef>
                <a:spcPts val="375"/>
              </a:spcBef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52197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521970">
              <a:lnSpc>
                <a:spcPct val="90000"/>
              </a:lnSpc>
              <a:spcBef>
                <a:spcPts val="375"/>
              </a:spcBef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52197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indent="0">
              <a:buNone/>
            </a:pP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maagiah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tahu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dunsanak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sarato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kawan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sapargaulan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supayo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manjauahan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diri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dari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sumbang</a:t>
            </a:r>
            <a:r>
              <a:rPr lang="en-US" sz="2400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duobaleh</a:t>
            </a:r>
            <a:endParaRPr lang="en-US" sz="2400" b="1" dirty="0" err="1">
              <a:solidFill>
                <a:srgbClr val="FF0000"/>
              </a:solidFill>
              <a:latin typeface="Arial Black" panose="020B0A04020102020204" charset="0"/>
              <a:ea typeface="Microsoft YaHei" panose="020B0503020204020204" charset="-122"/>
              <a:cs typeface="Arial Black" panose="020B0A04020102020204" charset="0"/>
              <a:sym typeface="+mn-ea"/>
            </a:endParaRPr>
          </a:p>
        </p:txBody>
      </p:sp>
      <p:grpSp>
        <p:nvGrpSpPr>
          <p:cNvPr id="50" name="组合 66"/>
          <p:cNvGrpSpPr>
            <a:grpSpLocks noChangeAspect="1"/>
          </p:cNvGrpSpPr>
          <p:nvPr/>
        </p:nvGrpSpPr>
        <p:grpSpPr bwMode="auto">
          <a:xfrm>
            <a:off x="269186" y="2307323"/>
            <a:ext cx="5771323" cy="3320619"/>
            <a:chOff x="0" y="0"/>
            <a:chExt cx="5105313" cy="2937595"/>
          </a:xfrm>
        </p:grpSpPr>
        <p:pic>
          <p:nvPicPr>
            <p:cNvPr id="51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105313" cy="2937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图片 6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1" b="7317"/>
            <a:stretch>
              <a:fillRect/>
            </a:stretch>
          </p:blipFill>
          <p:spPr bwMode="auto">
            <a:xfrm>
              <a:off x="514390" y="164834"/>
              <a:ext cx="3939017" cy="2438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" name="矩形 67"/>
          <p:cNvSpPr>
            <a:spLocks noChangeArrowheads="1"/>
          </p:cNvSpPr>
          <p:nvPr/>
        </p:nvSpPr>
        <p:spPr bwMode="auto">
          <a:xfrm>
            <a:off x="2647979" y="976997"/>
            <a:ext cx="10305325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kami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peserta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pesantren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ramadhan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..............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bajanji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:</a:t>
            </a:r>
            <a:endParaRPr lang="en-US" sz="28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icrosoft YaHei" panose="020B0503020204020204" charset="-122"/>
              <a:ea typeface="Microsoft YaHei" panose="020B0503020204020204" charset="-122"/>
              <a:sym typeface="+mn-ea"/>
            </a:endParaRPr>
          </a:p>
        </p:txBody>
      </p:sp>
      <p:sp>
        <p:nvSpPr>
          <p:cNvPr id="65" name="Rectangle 39"/>
          <p:cNvSpPr>
            <a:spLocks noChangeArrowheads="1"/>
          </p:cNvSpPr>
          <p:nvPr/>
        </p:nvSpPr>
        <p:spPr bwMode="auto">
          <a:xfrm>
            <a:off x="1425607" y="386971"/>
            <a:ext cx="3632624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u="sng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ikrar</a:t>
            </a:r>
            <a:r>
              <a:rPr lang="en-US" sz="3200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 </a:t>
            </a:r>
            <a:r>
              <a:rPr lang="en-US" sz="3200" u="sng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peserta</a:t>
            </a:r>
            <a:r>
              <a:rPr lang="en-US" sz="3200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 </a:t>
            </a:r>
            <a:r>
              <a:rPr lang="en-US" sz="3200" u="sng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didik</a:t>
            </a:r>
            <a:r>
              <a:rPr lang="en-US" sz="3200" dirty="0">
                <a:sym typeface="+mn-ea"/>
              </a:rPr>
              <a:t> </a:t>
            </a:r>
            <a:endParaRPr lang="en-US" altLang="zh-CN" sz="3200" b="1" dirty="0">
              <a:solidFill>
                <a:srgbClr val="5C5D5F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 rot="5400000">
            <a:off x="441384" y="293406"/>
            <a:ext cx="936000" cy="349190"/>
          </a:xfrm>
          <a:prstGeom prst="rect">
            <a:avLst/>
          </a:prstGeom>
          <a:solidFill>
            <a:srgbClr val="21AA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 rot="5400000">
            <a:off x="690107" y="445006"/>
            <a:ext cx="936000" cy="45989"/>
          </a:xfrm>
          <a:prstGeom prst="rect">
            <a:avLst/>
          </a:prstGeom>
          <a:solidFill>
            <a:srgbClr val="21AA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 rot="5400000">
            <a:off x="787229" y="445007"/>
            <a:ext cx="936000" cy="45989"/>
          </a:xfrm>
          <a:prstGeom prst="rect">
            <a:avLst/>
          </a:prstGeom>
          <a:solidFill>
            <a:srgbClr val="21AA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bldLvl="0" animBg="1"/>
          <p:bldP spid="45" grpId="0"/>
          <p:bldP spid="49" grpId="0"/>
          <p:bldP spid="53" grpId="0"/>
          <p:bldP spid="6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bldLvl="0" animBg="1"/>
          <p:bldP spid="45" grpId="0"/>
          <p:bldP spid="49" grpId="0"/>
          <p:bldP spid="53" grpId="0"/>
          <p:bldP spid="65" grpId="0"/>
        </p:bldLst>
      </p:timing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</TotalTime>
  <Words>1330</Words>
  <Application>Microsoft Office PowerPoint</Application>
  <PresentationFormat>Widescreen</PresentationFormat>
  <Paragraphs>242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Microsoft YaHei</vt:lpstr>
      <vt:lpstr>Yu Gothic UI Semibold</vt:lpstr>
      <vt:lpstr>Arial</vt:lpstr>
      <vt:lpstr>Arial Black</vt:lpstr>
      <vt:lpstr>Calibri</vt:lpstr>
      <vt:lpstr>Cambria</vt:lpstr>
      <vt:lpstr>Century Gothic</vt:lpstr>
      <vt:lpstr>Impact</vt:lpstr>
      <vt:lpstr>Trebuchet MS</vt:lpstr>
      <vt:lpstr>Wingdings 3</vt:lpstr>
      <vt:lpstr>Facet</vt:lpstr>
      <vt:lpstr>PowerPoint Presentation</vt:lpstr>
      <vt:lpstr>LATAR BELAKANG</vt:lpstr>
      <vt:lpstr>PENANAMAN AKHLAQ DI MINANGKABAU</vt:lpstr>
      <vt:lpstr>SUMBANG DUO BALEH</vt:lpstr>
      <vt:lpstr> </vt:lpstr>
      <vt:lpstr>PowerPoint Presentation</vt:lpstr>
      <vt:lpstr>PowerPoint Presentation</vt:lpstr>
      <vt:lpstr>2. SUMBANG TAGAK</vt:lpstr>
      <vt:lpstr>PowerPoint Presentation</vt:lpstr>
      <vt:lpstr>3. Sumbang Jalan</vt:lpstr>
      <vt:lpstr>4. Sumbang KATO</vt:lpstr>
      <vt:lpstr>PowerPoint Presentation</vt:lpstr>
      <vt:lpstr>PowerPoint Presentation</vt:lpstr>
      <vt:lpstr>6. SUMBANG MAKAN</vt:lpstr>
      <vt:lpstr>PowerPoint Presentation</vt:lpstr>
      <vt:lpstr>7. Sumbang Pakai</vt:lpstr>
      <vt:lpstr> PAKAIAN URANG MINANG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Yenni Putri</cp:lastModifiedBy>
  <cp:revision>31</cp:revision>
  <dcterms:created xsi:type="dcterms:W3CDTF">2017-12-01T03:08:00Z</dcterms:created>
  <dcterms:modified xsi:type="dcterms:W3CDTF">2022-04-09T02:47:15Z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1033-11.2.0.10078</vt:lpwstr>
  </property>
</Properties>
</file>