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gPODc1sRW27Nonw605sV0kiByQ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564722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600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2394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7145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2300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5068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753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8250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6951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9252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239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1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2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2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12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23" name="Google Shape;23;p12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" name="Google Shape;24;p12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" name="Google Shape;25;p12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6" name="Google Shape;26;p12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sz="72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dt" idx="10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ftr" idx="11"/>
          </p:nvPr>
        </p:nvSpPr>
        <p:spPr>
          <a:xfrm>
            <a:off x="1453896" y="521208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sldNum" idx="12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0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16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6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6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16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43" name="Google Shape;43;p16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4" name="Google Shape;44;p16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" name="Google Shape;45;p16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sz="72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dt" idx="10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ftr" idx="11"/>
          </p:nvPr>
        </p:nvSpPr>
        <p:spPr>
          <a:xfrm>
            <a:off x="1453896" y="521208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sldNum" idx="12"/>
          </p:nvPr>
        </p:nvSpPr>
        <p:spPr>
          <a:xfrm>
            <a:off x="8604504" y="521208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body" idx="2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body" idx="3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body" idx="4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1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1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  <a:defRPr sz="2800" b="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body" idx="1"/>
          </p:nvPr>
        </p:nvSpPr>
        <p:spPr>
          <a:xfrm>
            <a:off x="790575" y="704850"/>
            <a:ext cx="756285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ftr" idx="11"/>
          </p:nvPr>
        </p:nvSpPr>
        <p:spPr>
          <a:xfrm>
            <a:off x="3439158" y="6214535"/>
            <a:ext cx="518464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2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9525" cap="sq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1"/>
          </a:solidFill>
          <a:ln w="9525" cap="sq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2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2"/>
          <p:cNvSpPr>
            <a:spLocks noGrp="1"/>
          </p:cNvSpPr>
          <p:nvPr>
            <p:ph type="pic" idx="2"/>
          </p:nvPr>
        </p:nvSpPr>
        <p:spPr>
          <a:xfrm>
            <a:off x="228599" y="237744"/>
            <a:ext cx="8601076" cy="6382512"/>
          </a:xfrm>
          <a:prstGeom prst="rect">
            <a:avLst/>
          </a:prstGeom>
          <a:solidFill>
            <a:srgbClr val="808080"/>
          </a:solidFill>
          <a:ln>
            <a:noFill/>
          </a:ln>
        </p:spPr>
      </p:sp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1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dk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1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AE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entury Gothic"/>
              <a:buNone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6A79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6A79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6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hyperlink" Target="https://www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7.png"/><Relationship Id="rId10" Type="http://schemas.openxmlformats.org/officeDocument/2006/relationships/image" Target="../media/image45.png"/><Relationship Id="rId4" Type="http://schemas.openxmlformats.org/officeDocument/2006/relationships/image" Target="../media/image6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"/>
          <p:cNvSpPr/>
          <p:nvPr/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lt1"/>
          </a:solidFill>
          <a:ln w="9525" cap="sq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1" descr="Cactus"/>
          <p:cNvPicPr preferRelativeResize="0"/>
          <p:nvPr/>
        </p:nvPicPr>
        <p:blipFill rotWithShape="1">
          <a:blip r:embed="rId3">
            <a:alphaModFix/>
          </a:blip>
          <a:srcRect t="186" r="1"/>
          <a:stretch/>
        </p:blipFill>
        <p:spPr>
          <a:xfrm>
            <a:off x="965747" y="1006616"/>
            <a:ext cx="6233513" cy="491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"/>
          <p:cNvSpPr/>
          <p:nvPr/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3" name="Google Shape;133;p1"/>
          <p:cNvCxnSpPr/>
          <p:nvPr/>
        </p:nvCxnSpPr>
        <p:spPr>
          <a:xfrm>
            <a:off x="3252137" y="640855"/>
            <a:ext cx="0" cy="640080"/>
          </a:xfrm>
          <a:prstGeom prst="straightConnector1">
            <a:avLst/>
          </a:prstGeom>
          <a:solidFill>
            <a:srgbClr val="FEFEF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4" name="Google Shape;134;p1"/>
          <p:cNvCxnSpPr/>
          <p:nvPr/>
        </p:nvCxnSpPr>
        <p:spPr>
          <a:xfrm>
            <a:off x="4943777" y="640855"/>
            <a:ext cx="0" cy="640080"/>
          </a:xfrm>
          <a:prstGeom prst="straightConnector1">
            <a:avLst/>
          </a:prstGeom>
          <a:solidFill>
            <a:srgbClr val="FEFEF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5" name="Google Shape;135;p1"/>
          <p:cNvCxnSpPr/>
          <p:nvPr/>
        </p:nvCxnSpPr>
        <p:spPr>
          <a:xfrm>
            <a:off x="3252137" y="1286150"/>
            <a:ext cx="1691640" cy="0"/>
          </a:xfrm>
          <a:prstGeom prst="straightConnector1">
            <a:avLst/>
          </a:prstGeom>
          <a:solidFill>
            <a:srgbClr val="FEFEF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6" name="Google Shape;136;p1"/>
          <p:cNvSpPr txBox="1">
            <a:spLocks noGrp="1"/>
          </p:cNvSpPr>
          <p:nvPr>
            <p:ph type="ctrTitle"/>
          </p:nvPr>
        </p:nvSpPr>
        <p:spPr>
          <a:xfrm>
            <a:off x="8839296" y="2003729"/>
            <a:ext cx="2539827" cy="2258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entury Gothic"/>
              <a:buNone/>
            </a:pPr>
            <a:br>
              <a:rPr lang="en-US" sz="4800">
                <a:solidFill>
                  <a:srgbClr val="FFFFFF"/>
                </a:solidFill>
              </a:rPr>
            </a:br>
            <a:r>
              <a:rPr lang="en-US" sz="2700" b="1">
                <a:solidFill>
                  <a:srgbClr val="FFFFFF"/>
                </a:solidFill>
              </a:rPr>
              <a:t>GERBU KWU DI MKKS SMAN KOTA PADANG MELALUI PENDAMPINGAN LUWES</a:t>
            </a:r>
            <a:endParaRPr/>
          </a:p>
        </p:txBody>
      </p:sp>
      <p:sp>
        <p:nvSpPr>
          <p:cNvPr id="137" name="Google Shape;137;p1"/>
          <p:cNvSpPr txBox="1">
            <a:spLocks noGrp="1"/>
          </p:cNvSpPr>
          <p:nvPr>
            <p:ph type="subTitle" idx="1"/>
          </p:nvPr>
        </p:nvSpPr>
        <p:spPr>
          <a:xfrm>
            <a:off x="8560024" y="4708186"/>
            <a:ext cx="3238829" cy="1496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14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1900" b="1">
                <a:solidFill>
                  <a:srgbClr val="FFFFFF"/>
                </a:solidFill>
              </a:rPr>
              <a:t>OLEH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900" b="1">
                <a:solidFill>
                  <a:srgbClr val="FFFFFF"/>
                </a:solidFill>
              </a:rPr>
              <a:t>Dra. YENNI PUTRI, MM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900" b="1">
                <a:solidFill>
                  <a:srgbClr val="FFFFFF"/>
                </a:solidFill>
              </a:rPr>
              <a:t>PENGAWAS SEKOLAH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900" b="1">
                <a:solidFill>
                  <a:srgbClr val="FFFFFF"/>
                </a:solidFill>
              </a:rPr>
              <a:t>KOTA PADANG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900" b="1">
                <a:solidFill>
                  <a:srgbClr val="FFFFFF"/>
                </a:solidFill>
              </a:rPr>
              <a:t>DINAS PENDIDIKAN PROVINSI SUMATERA BARAT</a:t>
            </a:r>
            <a:endParaRPr/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6139" y="22581"/>
            <a:ext cx="8243015" cy="696247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"/>
          <p:cNvSpPr/>
          <p:nvPr/>
        </p:nvSpPr>
        <p:spPr>
          <a:xfrm>
            <a:off x="8195914" y="103367"/>
            <a:ext cx="3913923" cy="1894381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3E9B9"/>
              </a:gs>
              <a:gs pos="100000">
                <a:srgbClr val="D8DFA3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BURUNG BALAM BURUNG BARABAH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SAMBUTLAH SALAM DAN SAMBAH,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DARI SAYA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ASSALAMMUA’LAIKUM WARAHMATULLAHIWABARAKATUH</a:t>
            </a:r>
            <a:endParaRPr/>
          </a:p>
        </p:txBody>
      </p:sp>
      <p:pic>
        <p:nvPicPr>
          <p:cNvPr id="140" name="Google Shape;14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58274" y="79364"/>
            <a:ext cx="1274402" cy="587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572" y="155826"/>
            <a:ext cx="852785" cy="97266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"/>
          <p:cNvSpPr/>
          <p:nvPr/>
        </p:nvSpPr>
        <p:spPr>
          <a:xfrm>
            <a:off x="2347925" y="682326"/>
            <a:ext cx="3347499" cy="82232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3E9B9"/>
              </a:gs>
              <a:gs pos="100000">
                <a:srgbClr val="D8DFA3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BEST PRACTISE</a:t>
            </a:r>
            <a:endParaRPr/>
          </a:p>
        </p:txBody>
      </p:sp>
      <p:pic>
        <p:nvPicPr>
          <p:cNvPr id="143" name="Google Shape;14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64403" y="125734"/>
            <a:ext cx="999276" cy="1113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1DBC9"/>
              </a:gs>
              <a:gs pos="77000">
                <a:srgbClr val="C8C1B0"/>
              </a:gs>
              <a:gs pos="100000">
                <a:srgbClr val="C0BAA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0" name="Google Shape;150;p2" descr="Close up leaves"/>
          <p:cNvPicPr preferRelativeResize="0"/>
          <p:nvPr/>
        </p:nvPicPr>
        <p:blipFill rotWithShape="1">
          <a:blip r:embed="rId3">
            <a:alphaModFix/>
          </a:blip>
          <a:srcRect l="9091" t="9091"/>
          <a:stretch/>
        </p:blipFill>
        <p:spPr>
          <a:xfrm>
            <a:off x="198782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"/>
          <p:cNvSpPr/>
          <p:nvPr/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lt1">
              <a:alpha val="7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"/>
          <p:cNvSpPr/>
          <p:nvPr/>
        </p:nvSpPr>
        <p:spPr>
          <a:xfrm>
            <a:off x="4417103" y="374904"/>
            <a:ext cx="7340156" cy="6108192"/>
          </a:xfrm>
          <a:prstGeom prst="rect">
            <a:avLst/>
          </a:prstGeom>
          <a:solidFill>
            <a:schemeClr val="dk2">
              <a:alpha val="89803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" name="Google Shape;153;p2"/>
          <p:cNvGrpSpPr/>
          <p:nvPr/>
        </p:nvGrpSpPr>
        <p:grpSpPr>
          <a:xfrm>
            <a:off x="4716378" y="2103472"/>
            <a:ext cx="6747310" cy="2888799"/>
            <a:chOff x="0" y="352"/>
            <a:chExt cx="6747310" cy="2888799"/>
          </a:xfrm>
        </p:grpSpPr>
        <p:sp>
          <p:nvSpPr>
            <p:cNvPr id="154" name="Google Shape;154;p2"/>
            <p:cNvSpPr/>
            <p:nvPr/>
          </p:nvSpPr>
          <p:spPr>
            <a:xfrm>
              <a:off x="0" y="352"/>
              <a:ext cx="6747310" cy="825371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99334" y="184427"/>
              <a:ext cx="453954" cy="45395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953303" y="352"/>
              <a:ext cx="5794006" cy="825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 txBox="1"/>
            <p:nvPr/>
          </p:nvSpPr>
          <p:spPr>
            <a:xfrm>
              <a:off x="953303" y="352"/>
              <a:ext cx="5794006" cy="825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350" tIns="87350" rIns="87350" bIns="87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entury Gothic"/>
                <a:buNone/>
              </a:pPr>
              <a:endParaRPr sz="2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0" y="1032066"/>
              <a:ext cx="6747310" cy="825371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23611" y="1177441"/>
              <a:ext cx="453954" cy="45395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953303" y="1032066"/>
              <a:ext cx="5794006" cy="825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 txBox="1"/>
            <p:nvPr/>
          </p:nvSpPr>
          <p:spPr>
            <a:xfrm>
              <a:off x="953303" y="1032066"/>
              <a:ext cx="5794006" cy="825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350" tIns="87350" rIns="87350" bIns="87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entury Gothic"/>
                <a:buNone/>
              </a:pPr>
              <a:r>
                <a:rPr lang="en-US" sz="25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MENCIPTAKAN BUKU </a:t>
              </a: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0" y="2063780"/>
              <a:ext cx="6747310" cy="825371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56844" y="2237804"/>
              <a:ext cx="453954" cy="45395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953303" y="2063780"/>
              <a:ext cx="5794006" cy="825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 txBox="1"/>
            <p:nvPr/>
          </p:nvSpPr>
          <p:spPr>
            <a:xfrm>
              <a:off x="953303" y="2063780"/>
              <a:ext cx="5794006" cy="825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350" tIns="87350" rIns="87350" bIns="87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entury Gothic"/>
                <a:buNone/>
              </a:pPr>
              <a:r>
                <a:rPr lang="en-US" sz="25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MENCIPTAKAN LAGU KARAKTER</a:t>
              </a:r>
              <a:endParaRPr/>
            </a:p>
          </p:txBody>
        </p:sp>
      </p:grpSp>
      <p:sp>
        <p:nvSpPr>
          <p:cNvPr id="166" name="Google Shape;166;p2"/>
          <p:cNvSpPr/>
          <p:nvPr/>
        </p:nvSpPr>
        <p:spPr>
          <a:xfrm>
            <a:off x="4716378" y="642594"/>
            <a:ext cx="6747309" cy="94186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lang="en-US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PERNAH MASUK NOMINASI KEPALA SEKOLAH PRESTASI TK.NASIONAL TAHUN 2015</a:t>
            </a:r>
            <a:endParaRPr dirty="0"/>
          </a:p>
        </p:txBody>
      </p:sp>
      <p:pic>
        <p:nvPicPr>
          <p:cNvPr id="167" name="Google Shape;167;p2" descr="Medal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47959" y="676914"/>
            <a:ext cx="650753" cy="65075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/>
          <p:nvPr/>
        </p:nvSpPr>
        <p:spPr>
          <a:xfrm>
            <a:off x="5430741" y="2103120"/>
            <a:ext cx="5868063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PERNAH MERAIH JUARA 2 DAN 3 LOMBA BEST PRACTISE TINGKAT SUMBAR TAHUN 2019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 TAHUN 2020</a:t>
            </a:r>
            <a:endParaRPr sz="1200" dirty="0"/>
          </a:p>
        </p:txBody>
      </p:sp>
      <p:sp>
        <p:nvSpPr>
          <p:cNvPr id="169" name="Google Shape;169;p2"/>
          <p:cNvSpPr/>
          <p:nvPr/>
        </p:nvSpPr>
        <p:spPr>
          <a:xfrm rot="-788514">
            <a:off x="131718" y="625516"/>
            <a:ext cx="4224647" cy="2203083"/>
          </a:xfrm>
          <a:prstGeom prst="irregularSeal2">
            <a:avLst/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PERKENALAN </a:t>
            </a:r>
            <a:endParaRPr/>
          </a:p>
        </p:txBody>
      </p:sp>
      <p:sp>
        <p:nvSpPr>
          <p:cNvPr id="170" name="Google Shape;170;p2"/>
          <p:cNvSpPr/>
          <p:nvPr/>
        </p:nvSpPr>
        <p:spPr>
          <a:xfrm>
            <a:off x="4778734" y="5214457"/>
            <a:ext cx="6684953" cy="100094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-"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TPK DINAS PENDIDIKAN SUMBAR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-"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SEKOLAH INOVASI DINAS PENDIDIKAN SUMBAR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-"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 MAPEL MULOK KEMINANGKABAUAN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16124" y="3840480"/>
            <a:ext cx="4020163" cy="14630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BURUNG DARA MELAYAP KE  DARAT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BURUNG MERPATI MENARI NARI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SAMBUTLAH  SAYA DARI SUM. BARAT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DENGAN NAMA YENNI PUTRI</a:t>
            </a:r>
            <a:endParaRPr/>
          </a:p>
        </p:txBody>
      </p:sp>
      <p:pic>
        <p:nvPicPr>
          <p:cNvPr id="172" name="Google Shape;172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9080" y="174100"/>
            <a:ext cx="1230386" cy="923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>
            <a:alpha val="0"/>
          </a:schemeClr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/>
          <p:nvPr/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"/>
          <p:cNvSpPr/>
          <p:nvPr/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3"/>
          <p:cNvSpPr txBox="1">
            <a:spLocks noGrp="1"/>
          </p:cNvSpPr>
          <p:nvPr>
            <p:ph type="title"/>
          </p:nvPr>
        </p:nvSpPr>
        <p:spPr>
          <a:xfrm>
            <a:off x="6314384" y="642594"/>
            <a:ext cx="481081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/>
              <a:t>TAHAP-TAHAP PEMBIMBINGAN  </a:t>
            </a:r>
            <a:endParaRPr/>
          </a:p>
        </p:txBody>
      </p:sp>
      <p:grpSp>
        <p:nvGrpSpPr>
          <p:cNvPr id="181" name="Google Shape;181;p3"/>
          <p:cNvGrpSpPr/>
          <p:nvPr/>
        </p:nvGrpSpPr>
        <p:grpSpPr>
          <a:xfrm>
            <a:off x="6508994" y="2104204"/>
            <a:ext cx="4422285" cy="3930704"/>
            <a:chOff x="193919" y="766"/>
            <a:chExt cx="4422285" cy="3930704"/>
          </a:xfrm>
        </p:grpSpPr>
        <p:sp>
          <p:nvSpPr>
            <p:cNvPr id="182" name="Google Shape;182;p3"/>
            <p:cNvSpPr/>
            <p:nvPr/>
          </p:nvSpPr>
          <p:spPr>
            <a:xfrm>
              <a:off x="1702803" y="766"/>
              <a:ext cx="1404518" cy="912937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8AB82E"/>
                </a:gs>
                <a:gs pos="50000">
                  <a:srgbClr val="89BA2A"/>
                </a:gs>
                <a:gs pos="100000">
                  <a:srgbClr val="88B92A"/>
                </a:gs>
              </a:gsLst>
              <a:lin ang="5400000" scaled="0"/>
            </a:gradFill>
            <a:ln>
              <a:noFill/>
            </a:ln>
            <a:effectLst>
              <a:outerShdw blurRad="38100" dist="1270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 txBox="1"/>
            <p:nvPr/>
          </p:nvSpPr>
          <p:spPr>
            <a:xfrm>
              <a:off x="1747369" y="45332"/>
              <a:ext cx="1315386" cy="823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PERENCANAAN</a:t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96179" y="457235"/>
              <a:ext cx="3017766" cy="301776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328" y="7108"/>
                  </a:moveTo>
                  <a:lnTo>
                    <a:pt x="88328" y="7108"/>
                  </a:lnTo>
                  <a:cubicBezTo>
                    <a:pt x="101967" y="14413"/>
                    <a:pt x="112257" y="26704"/>
                    <a:pt x="117049" y="41415"/>
                  </a:cubicBezTo>
                </a:path>
              </a:pathLst>
            </a:custGeom>
            <a:noFill/>
            <a:ln w="9525" cap="flat" cmpd="sng">
              <a:solidFill>
                <a:srgbClr val="8AB8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211686" y="1509649"/>
              <a:ext cx="1404518" cy="912937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AC030"/>
                </a:gs>
                <a:gs pos="50000">
                  <a:srgbClr val="9AC22C"/>
                </a:gs>
                <a:gs pos="100000">
                  <a:srgbClr val="99C12C"/>
                </a:gs>
              </a:gsLst>
              <a:lin ang="5400000" scaled="0"/>
            </a:gradFill>
            <a:ln>
              <a:noFill/>
            </a:ln>
            <a:effectLst>
              <a:outerShdw blurRad="38100" dist="1270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 txBox="1"/>
            <p:nvPr/>
          </p:nvSpPr>
          <p:spPr>
            <a:xfrm>
              <a:off x="3256252" y="1554215"/>
              <a:ext cx="1315386" cy="823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PELAKSANAAN</a:t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96179" y="457235"/>
              <a:ext cx="3017766" cy="301776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049" y="78585"/>
                  </a:moveTo>
                  <a:cubicBezTo>
                    <a:pt x="112257" y="93296"/>
                    <a:pt x="101967" y="105587"/>
                    <a:pt x="88328" y="112892"/>
                  </a:cubicBezTo>
                </a:path>
              </a:pathLst>
            </a:custGeom>
            <a:noFill/>
            <a:ln w="9525" cap="flat" cmpd="sng">
              <a:solidFill>
                <a:srgbClr val="9AC0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702803" y="3018533"/>
              <a:ext cx="1404518" cy="912937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DCB2F"/>
                </a:gs>
                <a:gs pos="50000">
                  <a:srgbClr val="AECD2B"/>
                </a:gs>
                <a:gs pos="100000">
                  <a:srgbClr val="AECC2B"/>
                </a:gs>
              </a:gsLst>
              <a:lin ang="5400000" scaled="0"/>
            </a:gradFill>
            <a:ln>
              <a:noFill/>
            </a:ln>
            <a:effectLst>
              <a:outerShdw blurRad="38100" dist="1270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 txBox="1"/>
            <p:nvPr/>
          </p:nvSpPr>
          <p:spPr>
            <a:xfrm>
              <a:off x="1747369" y="3063099"/>
              <a:ext cx="1315386" cy="823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EVALUASI IMPLEMENTASI</a:t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896179" y="457235"/>
              <a:ext cx="3017766" cy="301776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1672" y="112892"/>
                  </a:moveTo>
                  <a:lnTo>
                    <a:pt x="31672" y="112892"/>
                  </a:lnTo>
                  <a:cubicBezTo>
                    <a:pt x="18033" y="105587"/>
                    <a:pt x="7743" y="93296"/>
                    <a:pt x="2951" y="78585"/>
                  </a:cubicBezTo>
                </a:path>
              </a:pathLst>
            </a:custGeom>
            <a:noFill/>
            <a:ln w="9525" cap="flat" cmpd="sng">
              <a:solidFill>
                <a:srgbClr val="AECB3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193919" y="1509649"/>
              <a:ext cx="1404518" cy="912937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DCF37"/>
                </a:gs>
                <a:gs pos="50000">
                  <a:srgbClr val="C0D032"/>
                </a:gs>
                <a:gs pos="100000">
                  <a:srgbClr val="BED032"/>
                </a:gs>
              </a:gsLst>
              <a:lin ang="5400000" scaled="0"/>
            </a:gradFill>
            <a:ln>
              <a:noFill/>
            </a:ln>
            <a:effectLst>
              <a:outerShdw blurRad="38100" dist="1270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238485" y="1554215"/>
              <a:ext cx="1315386" cy="823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TINDAK LANJUT</a:t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896179" y="457235"/>
              <a:ext cx="3017766" cy="301776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51" y="41415"/>
                  </a:moveTo>
                  <a:lnTo>
                    <a:pt x="2951" y="41415"/>
                  </a:lnTo>
                  <a:cubicBezTo>
                    <a:pt x="7743" y="26704"/>
                    <a:pt x="18033" y="14413"/>
                    <a:pt x="31672" y="7108"/>
                  </a:cubicBezTo>
                </a:path>
              </a:pathLst>
            </a:custGeom>
            <a:noFill/>
            <a:ln w="9525" cap="flat" cmpd="sng">
              <a:solidFill>
                <a:srgbClr val="BFCF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3"/>
          <p:cNvSpPr/>
          <p:nvPr/>
        </p:nvSpPr>
        <p:spPr>
          <a:xfrm>
            <a:off x="1050751" y="2434236"/>
            <a:ext cx="4705993" cy="3418089"/>
          </a:xfrm>
          <a:prstGeom prst="rect">
            <a:avLst/>
          </a:prstGeom>
          <a:gradFill>
            <a:gsLst>
              <a:gs pos="0">
                <a:srgbClr val="CCDEB6"/>
              </a:gs>
              <a:gs pos="100000">
                <a:srgbClr val="BDD3A1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DIAGNOSIS PEMBIMBINGAN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Permendikbud No.6 Tahun 2018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Profil Pelajar Pancasila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Loss Karena Pandemi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Polling jejak Pendapat di Website (http://www.yenniputri.net)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1264257" y="1121134"/>
            <a:ext cx="4373218" cy="128957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CCDEB6"/>
              </a:gs>
              <a:gs pos="100000">
                <a:srgbClr val="BDD3A1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Gerakan Budaya Kewirausahaan Di MKKS SMAN Kota Padang melalui Pendampingan Luring dan Website</a:t>
            </a:r>
            <a:endParaRPr/>
          </a:p>
        </p:txBody>
      </p:sp>
      <p:pic>
        <p:nvPicPr>
          <p:cNvPr id="196" name="Google Shape;1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38684" y="553350"/>
            <a:ext cx="1173030" cy="1311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77010" y="2083242"/>
            <a:ext cx="3357465" cy="427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4789" y="559952"/>
            <a:ext cx="2438525" cy="253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6598" y="559952"/>
            <a:ext cx="3650257" cy="2489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49381" y="3874887"/>
            <a:ext cx="2869813" cy="2504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18865" y="3808089"/>
            <a:ext cx="2869813" cy="263246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"/>
          <p:cNvSpPr/>
          <p:nvPr/>
        </p:nvSpPr>
        <p:spPr>
          <a:xfrm>
            <a:off x="4955677" y="997888"/>
            <a:ext cx="239112" cy="234564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/>
          </a:p>
        </p:txBody>
      </p:sp>
      <p:sp>
        <p:nvSpPr>
          <p:cNvPr id="207" name="Google Shape;207;p4"/>
          <p:cNvSpPr/>
          <p:nvPr/>
        </p:nvSpPr>
        <p:spPr>
          <a:xfrm>
            <a:off x="575145" y="2297926"/>
            <a:ext cx="239112" cy="333955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/>
          </a:p>
        </p:txBody>
      </p:sp>
      <p:sp>
        <p:nvSpPr>
          <p:cNvPr id="208" name="Google Shape;208;p4"/>
          <p:cNvSpPr/>
          <p:nvPr/>
        </p:nvSpPr>
        <p:spPr>
          <a:xfrm flipH="1">
            <a:off x="4668997" y="4039262"/>
            <a:ext cx="223195" cy="36576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/>
          </a:p>
        </p:txBody>
      </p:sp>
      <p:sp>
        <p:nvSpPr>
          <p:cNvPr id="209" name="Google Shape;209;p4"/>
          <p:cNvSpPr/>
          <p:nvPr/>
        </p:nvSpPr>
        <p:spPr>
          <a:xfrm>
            <a:off x="7704814" y="898497"/>
            <a:ext cx="240232" cy="333955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/>
          </a:p>
        </p:txBody>
      </p:sp>
      <p:sp>
        <p:nvSpPr>
          <p:cNvPr id="210" name="Google Shape;210;p4"/>
          <p:cNvSpPr/>
          <p:nvPr/>
        </p:nvSpPr>
        <p:spPr>
          <a:xfrm>
            <a:off x="8064602" y="3967700"/>
            <a:ext cx="292632" cy="357809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endParaRPr/>
          </a:p>
        </p:txBody>
      </p:sp>
      <p:sp>
        <p:nvSpPr>
          <p:cNvPr id="211" name="Google Shape;211;p4"/>
          <p:cNvSpPr/>
          <p:nvPr/>
        </p:nvSpPr>
        <p:spPr>
          <a:xfrm>
            <a:off x="694701" y="997888"/>
            <a:ext cx="3927692" cy="88259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PERENCANAAN</a:t>
            </a:r>
            <a:endParaRPr/>
          </a:p>
        </p:txBody>
      </p:sp>
      <p:sp>
        <p:nvSpPr>
          <p:cNvPr id="212" name="Google Shape;212;p4"/>
          <p:cNvSpPr/>
          <p:nvPr/>
        </p:nvSpPr>
        <p:spPr>
          <a:xfrm>
            <a:off x="1955938" y="5494351"/>
            <a:ext cx="2051437" cy="811033"/>
          </a:xfrm>
          <a:prstGeom prst="irregularSeal1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RPM</a:t>
            </a:r>
            <a:endParaRPr/>
          </a:p>
        </p:txBody>
      </p:sp>
      <p:sp>
        <p:nvSpPr>
          <p:cNvPr id="213" name="Google Shape;213;p4"/>
          <p:cNvSpPr/>
          <p:nvPr/>
        </p:nvSpPr>
        <p:spPr>
          <a:xfrm>
            <a:off x="8627165" y="5756744"/>
            <a:ext cx="1486894" cy="604299"/>
          </a:xfrm>
          <a:prstGeom prst="irregularSeal1">
            <a:avLst/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Surat</a:t>
            </a:r>
            <a:endParaRPr/>
          </a:p>
        </p:txBody>
      </p:sp>
      <p:pic>
        <p:nvPicPr>
          <p:cNvPr id="214" name="Google Shape;214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02221" y="415885"/>
            <a:ext cx="512652" cy="582003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"/>
          <p:cNvSpPr/>
          <p:nvPr/>
        </p:nvSpPr>
        <p:spPr>
          <a:xfrm>
            <a:off x="5876014" y="3220278"/>
            <a:ext cx="3808675" cy="50829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https://www.yenniputri.net/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375" y="532737"/>
            <a:ext cx="2950597" cy="2782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719" y="3429000"/>
            <a:ext cx="2241843" cy="278295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5"/>
          <p:cNvSpPr/>
          <p:nvPr/>
        </p:nvSpPr>
        <p:spPr>
          <a:xfrm>
            <a:off x="477078" y="715617"/>
            <a:ext cx="258297" cy="278296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endParaRPr/>
          </a:p>
        </p:txBody>
      </p:sp>
      <p:sp>
        <p:nvSpPr>
          <p:cNvPr id="223" name="Google Shape;223;p5"/>
          <p:cNvSpPr/>
          <p:nvPr/>
        </p:nvSpPr>
        <p:spPr>
          <a:xfrm>
            <a:off x="477078" y="3601941"/>
            <a:ext cx="258297" cy="357809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r>
            <a:endParaRPr/>
          </a:p>
        </p:txBody>
      </p:sp>
      <p:pic>
        <p:nvPicPr>
          <p:cNvPr id="224" name="Google Shape;22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2272" y="648030"/>
            <a:ext cx="2950597" cy="25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5"/>
          <p:cNvSpPr/>
          <p:nvPr/>
        </p:nvSpPr>
        <p:spPr>
          <a:xfrm>
            <a:off x="3755274" y="715617"/>
            <a:ext cx="267695" cy="278296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endParaRPr/>
          </a:p>
        </p:txBody>
      </p:sp>
      <p:pic>
        <p:nvPicPr>
          <p:cNvPr id="226" name="Google Shape;22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22969" y="3601941"/>
            <a:ext cx="2833342" cy="248478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5"/>
          <p:cNvSpPr/>
          <p:nvPr/>
        </p:nvSpPr>
        <p:spPr>
          <a:xfrm>
            <a:off x="3411110" y="3780845"/>
            <a:ext cx="344164" cy="39359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endParaRPr/>
          </a:p>
        </p:txBody>
      </p:sp>
      <p:pic>
        <p:nvPicPr>
          <p:cNvPr id="228" name="Google Shape;228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51102" y="1544539"/>
            <a:ext cx="4105523" cy="354230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5"/>
          <p:cNvSpPr/>
          <p:nvPr/>
        </p:nvSpPr>
        <p:spPr>
          <a:xfrm>
            <a:off x="7449169" y="715617"/>
            <a:ext cx="764528" cy="381663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/>
          </a:p>
        </p:txBody>
      </p:sp>
      <p:sp>
        <p:nvSpPr>
          <p:cNvPr id="230" name="Google Shape;230;p5"/>
          <p:cNvSpPr/>
          <p:nvPr/>
        </p:nvSpPr>
        <p:spPr>
          <a:xfrm>
            <a:off x="1005719" y="2862470"/>
            <a:ext cx="2119144" cy="33792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 PENGURUS MKKS</a:t>
            </a:r>
            <a:endParaRPr/>
          </a:p>
        </p:txBody>
      </p:sp>
      <p:sp>
        <p:nvSpPr>
          <p:cNvPr id="231" name="Google Shape;231;p5"/>
          <p:cNvSpPr/>
          <p:nvPr/>
        </p:nvSpPr>
        <p:spPr>
          <a:xfrm>
            <a:off x="4198289" y="2608028"/>
            <a:ext cx="1645920" cy="52478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Koor dengan kabid GTK</a:t>
            </a:r>
            <a:endParaRPr/>
          </a:p>
        </p:txBody>
      </p:sp>
      <p:sp>
        <p:nvSpPr>
          <p:cNvPr id="232" name="Google Shape;232;p5"/>
          <p:cNvSpPr/>
          <p:nvPr/>
        </p:nvSpPr>
        <p:spPr>
          <a:xfrm>
            <a:off x="9509340" y="2965837"/>
            <a:ext cx="1676942" cy="1335819"/>
          </a:xfrm>
          <a:prstGeom prst="irregularSeal1">
            <a:avLst/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instrumen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3" name="Google Shape;233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10809461" y="566116"/>
            <a:ext cx="753641" cy="8555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06B811A-C57C-4D1F-9D09-D1EDF9E93BFF}"/>
              </a:ext>
            </a:extLst>
          </p:cNvPr>
          <p:cNvSpPr/>
          <p:nvPr/>
        </p:nvSpPr>
        <p:spPr>
          <a:xfrm>
            <a:off x="4683318" y="5784575"/>
            <a:ext cx="2081708" cy="234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GOOGLE FORM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"/>
          <p:cNvSpPr/>
          <p:nvPr/>
        </p:nvSpPr>
        <p:spPr>
          <a:xfrm>
            <a:off x="595019" y="1176791"/>
            <a:ext cx="258297" cy="278296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/>
          </a:p>
        </p:txBody>
      </p:sp>
      <p:sp>
        <p:nvSpPr>
          <p:cNvPr id="239" name="Google Shape;239;p6"/>
          <p:cNvSpPr/>
          <p:nvPr/>
        </p:nvSpPr>
        <p:spPr>
          <a:xfrm>
            <a:off x="441856" y="3339547"/>
            <a:ext cx="258297" cy="357809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lang="en-US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6"/>
          <p:cNvSpPr/>
          <p:nvPr/>
        </p:nvSpPr>
        <p:spPr>
          <a:xfrm>
            <a:off x="4019189" y="1562431"/>
            <a:ext cx="267695" cy="278296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lang="en-US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p6"/>
          <p:cNvSpPr/>
          <p:nvPr/>
        </p:nvSpPr>
        <p:spPr>
          <a:xfrm>
            <a:off x="3755273" y="3601941"/>
            <a:ext cx="344164" cy="39359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lang="en-US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8078691" y="413467"/>
            <a:ext cx="392627" cy="381663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rPr lang="en-US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3" name="Google Shape;2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185" y="516835"/>
            <a:ext cx="2950720" cy="308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8879" y="1455087"/>
            <a:ext cx="3604718" cy="2146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95308" y="540690"/>
            <a:ext cx="3156112" cy="409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6363" y="3732466"/>
            <a:ext cx="3250330" cy="261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57608" y="4782290"/>
            <a:ext cx="3779735" cy="153502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6"/>
          <p:cNvSpPr/>
          <p:nvPr/>
        </p:nvSpPr>
        <p:spPr>
          <a:xfrm>
            <a:off x="7299297" y="4715123"/>
            <a:ext cx="341906" cy="30215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endParaRPr/>
          </a:p>
        </p:txBody>
      </p:sp>
      <p:sp>
        <p:nvSpPr>
          <p:cNvPr id="249" name="Google Shape;249;p6"/>
          <p:cNvSpPr/>
          <p:nvPr/>
        </p:nvSpPr>
        <p:spPr>
          <a:xfrm>
            <a:off x="4085105" y="571499"/>
            <a:ext cx="3672503" cy="65399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PELAKSANAAN</a:t>
            </a:r>
            <a:endParaRPr/>
          </a:p>
        </p:txBody>
      </p:sp>
      <p:sp>
        <p:nvSpPr>
          <p:cNvPr id="250" name="Google Shape;250;p6"/>
          <p:cNvSpPr/>
          <p:nvPr/>
        </p:nvSpPr>
        <p:spPr>
          <a:xfrm>
            <a:off x="3875934" y="3995531"/>
            <a:ext cx="3423363" cy="22909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Melaksanakan  saran ketua MKPS, bahwa pelaksanaan pembimbingan atas nama komunitas MKPS, dengan surat tugas yang dibuat oleh pengurus MKPS.</a:t>
            </a:r>
            <a:endParaRPr/>
          </a:p>
        </p:txBody>
      </p:sp>
      <p:sp>
        <p:nvSpPr>
          <p:cNvPr id="251" name="Google Shape;251;p6"/>
          <p:cNvSpPr/>
          <p:nvPr/>
        </p:nvSpPr>
        <p:spPr>
          <a:xfrm>
            <a:off x="6202017" y="2480806"/>
            <a:ext cx="1630018" cy="4532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Analisis Polling</a:t>
            </a:r>
            <a:endParaRPr/>
          </a:p>
        </p:txBody>
      </p:sp>
      <p:sp>
        <p:nvSpPr>
          <p:cNvPr id="252" name="Google Shape;252;p6"/>
          <p:cNvSpPr/>
          <p:nvPr/>
        </p:nvSpPr>
        <p:spPr>
          <a:xfrm>
            <a:off x="9366638" y="1701579"/>
            <a:ext cx="2170706" cy="41346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Menyebarkan Materi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3" name="Google Shape;253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0247" y="450371"/>
            <a:ext cx="592165" cy="672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689" y="871045"/>
            <a:ext cx="2816596" cy="254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0775" y="790193"/>
            <a:ext cx="2262138" cy="256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18" y="3646153"/>
            <a:ext cx="2491820" cy="2600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9014" y="3646153"/>
            <a:ext cx="2797525" cy="261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08938" y="3506748"/>
            <a:ext cx="2461338" cy="286247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7"/>
          <p:cNvSpPr/>
          <p:nvPr/>
        </p:nvSpPr>
        <p:spPr>
          <a:xfrm>
            <a:off x="1739769" y="526793"/>
            <a:ext cx="322436" cy="313073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endParaRPr/>
          </a:p>
        </p:txBody>
      </p:sp>
      <p:sp>
        <p:nvSpPr>
          <p:cNvPr id="264" name="Google Shape;264;p7"/>
          <p:cNvSpPr/>
          <p:nvPr/>
        </p:nvSpPr>
        <p:spPr>
          <a:xfrm>
            <a:off x="6957391" y="526793"/>
            <a:ext cx="818985" cy="26340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r>
            <a:endParaRPr/>
          </a:p>
        </p:txBody>
      </p:sp>
      <p:sp>
        <p:nvSpPr>
          <p:cNvPr id="265" name="Google Shape;265;p7"/>
          <p:cNvSpPr/>
          <p:nvPr/>
        </p:nvSpPr>
        <p:spPr>
          <a:xfrm>
            <a:off x="2822713" y="3429001"/>
            <a:ext cx="313396" cy="28226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endParaRPr/>
          </a:p>
        </p:txBody>
      </p:sp>
      <p:sp>
        <p:nvSpPr>
          <p:cNvPr id="266" name="Google Shape;266;p7"/>
          <p:cNvSpPr/>
          <p:nvPr/>
        </p:nvSpPr>
        <p:spPr>
          <a:xfrm>
            <a:off x="8603311" y="3464846"/>
            <a:ext cx="719602" cy="324162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/>
          </a:p>
        </p:txBody>
      </p:sp>
      <p:pic>
        <p:nvPicPr>
          <p:cNvPr id="267" name="Google Shape;267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11104" y="3713482"/>
            <a:ext cx="2589302" cy="2449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69287" y="790193"/>
            <a:ext cx="2396908" cy="259658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"/>
          <p:cNvSpPr/>
          <p:nvPr/>
        </p:nvSpPr>
        <p:spPr>
          <a:xfrm>
            <a:off x="8001242" y="5868063"/>
            <a:ext cx="2461339" cy="43644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MONITORING</a:t>
            </a:r>
            <a:endParaRPr/>
          </a:p>
        </p:txBody>
      </p:sp>
      <p:sp>
        <p:nvSpPr>
          <p:cNvPr id="270" name="Google Shape;270;p7"/>
          <p:cNvSpPr/>
          <p:nvPr/>
        </p:nvSpPr>
        <p:spPr>
          <a:xfrm>
            <a:off x="1294840" y="5740984"/>
            <a:ext cx="3682538" cy="47273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PENDAMPINGAN DISEKOLAH</a:t>
            </a:r>
            <a:endParaRPr/>
          </a:p>
        </p:txBody>
      </p:sp>
      <p:pic>
        <p:nvPicPr>
          <p:cNvPr id="271" name="Google Shape;271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12669" y="836993"/>
            <a:ext cx="3528681" cy="261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1318" y="425285"/>
            <a:ext cx="585550" cy="6647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D497C4E-4C1A-4A4E-876D-5E78D9355DB5}"/>
              </a:ext>
            </a:extLst>
          </p:cNvPr>
          <p:cNvSpPr/>
          <p:nvPr/>
        </p:nvSpPr>
        <p:spPr>
          <a:xfrm>
            <a:off x="5764696" y="3093057"/>
            <a:ext cx="2527118" cy="263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PEMBIMBINGAN DI MKKS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"/>
          <p:cNvSpPr/>
          <p:nvPr/>
        </p:nvSpPr>
        <p:spPr>
          <a:xfrm>
            <a:off x="508882" y="504079"/>
            <a:ext cx="4214193" cy="54864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EVALUASI IMPLEMENTASI PEBIMBINGAN</a:t>
            </a:r>
            <a:endParaRPr/>
          </a:p>
        </p:txBody>
      </p:sp>
      <p:sp>
        <p:nvSpPr>
          <p:cNvPr id="278" name="Google Shape;278;p8"/>
          <p:cNvSpPr/>
          <p:nvPr/>
        </p:nvSpPr>
        <p:spPr>
          <a:xfrm>
            <a:off x="6424654" y="546237"/>
            <a:ext cx="4884751" cy="54864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TINDAK LANJUT</a:t>
            </a:r>
            <a:endParaRPr/>
          </a:p>
        </p:txBody>
      </p:sp>
      <p:pic>
        <p:nvPicPr>
          <p:cNvPr id="279" name="Google Shape;27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6459" y="4541299"/>
            <a:ext cx="1795635" cy="1769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808" y="4476584"/>
            <a:ext cx="2118269" cy="179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70721" y="3693392"/>
            <a:ext cx="1966622" cy="276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5281293" y="504078"/>
            <a:ext cx="650380" cy="456813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8"/>
          <p:cNvSpPr/>
          <p:nvPr/>
        </p:nvSpPr>
        <p:spPr>
          <a:xfrm>
            <a:off x="481808" y="1179940"/>
            <a:ext cx="2586700" cy="3180521"/>
          </a:xfrm>
          <a:prstGeom prst="rect">
            <a:avLst/>
          </a:prstGeom>
          <a:gradFill>
            <a:gsLst>
              <a:gs pos="0">
                <a:srgbClr val="CCDEB6"/>
              </a:gs>
              <a:gs pos="100000">
                <a:srgbClr val="BDD3A1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Evaluasi Instrumen (9 Juli) 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Teringerasi pada mapel = 7 orang (35%)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PD = 7 orang (35%)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Ekskul = 8 orang(40%)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Kultur Sekolah =11 orang (55%)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 Mulok = 1 orang (1%)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6. Praktek = 6 orang (30%)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7. Mapel PKWU = 15 orang (75%)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8. Pameran/bazar = 5 orang (25%)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9. Modul = 6 orang (30%)</a:t>
            </a:r>
            <a:endParaRPr/>
          </a:p>
        </p:txBody>
      </p:sp>
      <p:sp>
        <p:nvSpPr>
          <p:cNvPr id="284" name="Google Shape;284;p8"/>
          <p:cNvSpPr/>
          <p:nvPr/>
        </p:nvSpPr>
        <p:spPr>
          <a:xfrm>
            <a:off x="3140765" y="1179940"/>
            <a:ext cx="2854518" cy="3180521"/>
          </a:xfrm>
          <a:prstGeom prst="rect">
            <a:avLst/>
          </a:prstGeom>
          <a:gradFill>
            <a:gsLst>
              <a:gs pos="0">
                <a:srgbClr val="CCDEB6"/>
              </a:gs>
              <a:gs pos="100000">
                <a:srgbClr val="BDD3A1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Analisis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Instrumen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Monev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 Kewirausahaan = Hasil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baik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Nilai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karakter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kewirausahaan = Hasil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baik</a:t>
            </a:r>
            <a:endParaRPr sz="1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Kegiatan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Kewirausahaan = Hasil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Baik</a:t>
            </a:r>
            <a:endParaRPr sz="1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Pelaporan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Hasil </a:t>
            </a:r>
            <a:r>
              <a:rPr lang="en-US" sz="1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Cukup</a:t>
            </a:r>
            <a:r>
              <a:rPr lang="en-US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6178163" y="1277265"/>
            <a:ext cx="3283889" cy="3199319"/>
          </a:xfrm>
          <a:prstGeom prst="rect">
            <a:avLst/>
          </a:prstGeom>
          <a:gradFill>
            <a:gsLst>
              <a:gs pos="0">
                <a:srgbClr val="CCDEB6"/>
              </a:gs>
              <a:gs pos="100000">
                <a:srgbClr val="BDD3A1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Setelah dievaluasi maka dilaksanakan Pendampingan dan monitoring dengan hasil 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Kepala Sekolah Sudah Membuat Program Kewirausahan dengan baik</a:t>
            </a: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Kegiatan Ekstrakurikuler kewirausahaan  sudah menggeliat disekolah</a:t>
            </a: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AutoNum type="arabicPeriod"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Nilai karakter kewirausahaan sudah terimplementasi </a:t>
            </a:r>
            <a:endParaRPr/>
          </a:p>
          <a:p>
            <a:pPr marL="3429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8"/>
          <p:cNvSpPr/>
          <p:nvPr/>
        </p:nvSpPr>
        <p:spPr>
          <a:xfrm>
            <a:off x="9649522" y="1412488"/>
            <a:ext cx="1996490" cy="2132221"/>
          </a:xfrm>
          <a:prstGeom prst="rect">
            <a:avLst/>
          </a:prstGeom>
          <a:gradFill>
            <a:gsLst>
              <a:gs pos="0">
                <a:srgbClr val="CCDEB6"/>
              </a:gs>
              <a:gs pos="100000">
                <a:srgbClr val="BDD3A1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</a:t>
            </a: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yenniputri.net/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playlist/detail/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video-gerakan-kewirausahaan-disekolah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7" name="Google Shape;28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38737" y="4541299"/>
            <a:ext cx="2060338" cy="1793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6008" y="4476583"/>
            <a:ext cx="2854519" cy="18773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341E8C-D948-4ED8-811A-067A9F4FC795}"/>
              </a:ext>
            </a:extLst>
          </p:cNvPr>
          <p:cNvSpPr/>
          <p:nvPr/>
        </p:nvSpPr>
        <p:spPr>
          <a:xfrm>
            <a:off x="675861" y="6122504"/>
            <a:ext cx="1804946" cy="1470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GOOGLE FORM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E2CF4D-6BE9-4F15-BAB2-B357DECF2673}"/>
              </a:ext>
            </a:extLst>
          </p:cNvPr>
          <p:cNvSpPr/>
          <p:nvPr/>
        </p:nvSpPr>
        <p:spPr>
          <a:xfrm>
            <a:off x="2830664" y="6027089"/>
            <a:ext cx="1502797" cy="3268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INSTRUMEN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2FCDD4-3BD3-42CE-9DE9-07C98E82EA18}"/>
              </a:ext>
            </a:extLst>
          </p:cNvPr>
          <p:cNvSpPr/>
          <p:nvPr/>
        </p:nvSpPr>
        <p:spPr>
          <a:xfrm>
            <a:off x="10010692" y="6143223"/>
            <a:ext cx="1526651" cy="317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WEBSITE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"/>
          <p:cNvSpPr/>
          <p:nvPr/>
        </p:nvSpPr>
        <p:spPr>
          <a:xfrm>
            <a:off x="2838616" y="763325"/>
            <a:ext cx="6623436" cy="64405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KEGIATAN EKSTRAKURIKULER KEWIRAUSAHAAN MEMBUDAYA DI SEKOLAH</a:t>
            </a:r>
            <a:endParaRPr/>
          </a:p>
        </p:txBody>
      </p:sp>
      <p:pic>
        <p:nvPicPr>
          <p:cNvPr id="294" name="Google Shape;294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781880" y="1642186"/>
            <a:ext cx="6991350" cy="393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886" y="554189"/>
            <a:ext cx="1503052" cy="1706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rotWithShape="1">
            <a:blip r:embed="rId3">
              <a:alphaModFix amt="45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0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4" name="Google Shape;304;p10"/>
          <p:cNvGrpSpPr/>
          <p:nvPr/>
        </p:nvGrpSpPr>
        <p:grpSpPr>
          <a:xfrm>
            <a:off x="5135880" y="1267730"/>
            <a:ext cx="1920240" cy="731520"/>
            <a:chOff x="4828372" y="1267730"/>
            <a:chExt cx="2227748" cy="731520"/>
          </a:xfrm>
        </p:grpSpPr>
        <p:sp>
          <p:nvSpPr>
            <p:cNvPr id="305" name="Google Shape;305;p10"/>
            <p:cNvSpPr/>
            <p:nvPr/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6" name="Google Shape;306;p10"/>
            <p:cNvGrpSpPr/>
            <p:nvPr/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307" name="Google Shape;307;p10"/>
              <p:cNvCxnSpPr/>
              <p:nvPr/>
            </p:nvCxnSpPr>
            <p:spPr>
              <a:xfrm>
                <a:off x="5318306" y="1386268"/>
                <a:ext cx="0" cy="640080"/>
              </a:xfrm>
              <a:prstGeom prst="straightConnector1">
                <a:avLst/>
              </a:prstGeom>
              <a:solidFill>
                <a:srgbClr val="FEFEFE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8" name="Google Shape;308;p10"/>
              <p:cNvCxnSpPr/>
              <p:nvPr/>
            </p:nvCxnSpPr>
            <p:spPr>
              <a:xfrm>
                <a:off x="6885637" y="1386268"/>
                <a:ext cx="0" cy="640080"/>
              </a:xfrm>
              <a:prstGeom prst="straightConnector1">
                <a:avLst/>
              </a:prstGeom>
              <a:solidFill>
                <a:srgbClr val="FEFEFE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9" name="Google Shape;309;p10"/>
              <p:cNvCxnSpPr/>
              <p:nvPr/>
            </p:nvCxnSpPr>
            <p:spPr>
              <a:xfrm>
                <a:off x="5318306" y="2031563"/>
                <a:ext cx="1567331" cy="0"/>
              </a:xfrm>
              <a:prstGeom prst="straightConnector1">
                <a:avLst/>
              </a:prstGeom>
              <a:solidFill>
                <a:srgbClr val="FEFEFE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310" name="Google Shape;310;p10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0"/>
          <p:cNvSpPr txBox="1">
            <a:spLocks noGrp="1"/>
          </p:cNvSpPr>
          <p:nvPr>
            <p:ph type="title"/>
          </p:nvPr>
        </p:nvSpPr>
        <p:spPr>
          <a:xfrm>
            <a:off x="1593716" y="1644843"/>
            <a:ext cx="9068586" cy="3047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br>
              <a:rPr lang="en-US" sz="2800" b="1"/>
            </a:br>
            <a:br>
              <a:rPr lang="en-US" sz="2800" b="1"/>
            </a:br>
            <a:r>
              <a:rPr lang="en-US" sz="2800" b="1"/>
              <a:t>HIDUP SEDERHANA TAPI KAYA</a:t>
            </a:r>
            <a:br>
              <a:rPr lang="en-US" sz="2800" b="1"/>
            </a:br>
            <a:r>
              <a:rPr lang="en-US" sz="2800" b="1"/>
              <a:t>CERDAS, BERKARAKTER DAN PATUH</a:t>
            </a:r>
            <a:br>
              <a:rPr lang="en-US" sz="2800" b="1"/>
            </a:br>
            <a:r>
              <a:rPr lang="en-US" sz="2800" b="1"/>
              <a:t>CUKUP SEKIAN PRESENTASI SAYA</a:t>
            </a:r>
            <a:br>
              <a:rPr lang="en-US" sz="2800" b="1"/>
            </a:br>
            <a:r>
              <a:rPr lang="en-US" sz="2800" b="1"/>
              <a:t>ASSAMUA’LAIKUM WARAHMATULLAHIWABARAKATUH</a:t>
            </a:r>
            <a:endParaRPr/>
          </a:p>
        </p:txBody>
      </p:sp>
      <p:sp>
        <p:nvSpPr>
          <p:cNvPr id="313" name="Google Shape;313;p10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14" name="Google Shape;314;p10"/>
          <p:cNvCxnSpPr/>
          <p:nvPr/>
        </p:nvCxnSpPr>
        <p:spPr>
          <a:xfrm>
            <a:off x="5250180" y="1267730"/>
            <a:ext cx="0" cy="640080"/>
          </a:xfrm>
          <a:prstGeom prst="straightConnector1">
            <a:avLst/>
          </a:prstGeom>
          <a:solidFill>
            <a:srgbClr val="FEFEF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5" name="Google Shape;315;p10"/>
          <p:cNvCxnSpPr/>
          <p:nvPr/>
        </p:nvCxnSpPr>
        <p:spPr>
          <a:xfrm>
            <a:off x="6941820" y="1267730"/>
            <a:ext cx="0" cy="640080"/>
          </a:xfrm>
          <a:prstGeom prst="straightConnector1">
            <a:avLst/>
          </a:prstGeom>
          <a:solidFill>
            <a:srgbClr val="FEFEF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6" name="Google Shape;316;p10"/>
          <p:cNvCxnSpPr/>
          <p:nvPr/>
        </p:nvCxnSpPr>
        <p:spPr>
          <a:xfrm>
            <a:off x="5250180" y="1913025"/>
            <a:ext cx="1691640" cy="0"/>
          </a:xfrm>
          <a:prstGeom prst="straightConnector1">
            <a:avLst/>
          </a:prstGeom>
          <a:solidFill>
            <a:srgbClr val="FEFEFE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17" name="Google Shape;31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2860" y="1532700"/>
            <a:ext cx="821913" cy="9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99550" y="1441260"/>
            <a:ext cx="879590" cy="9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86027" y="1267731"/>
            <a:ext cx="3245017" cy="96474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0"/>
          <p:cNvSpPr/>
          <p:nvPr/>
        </p:nvSpPr>
        <p:spPr>
          <a:xfrm>
            <a:off x="1593715" y="4505488"/>
            <a:ext cx="2324318" cy="42058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085324762220</a:t>
            </a:r>
            <a:endParaRPr/>
          </a:p>
        </p:txBody>
      </p:sp>
      <p:pic>
        <p:nvPicPr>
          <p:cNvPr id="321" name="Google Shape;321;p10" descr="Speaker Phon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2878" y="4505488"/>
            <a:ext cx="374705" cy="37470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0"/>
          <p:cNvSpPr/>
          <p:nvPr/>
        </p:nvSpPr>
        <p:spPr>
          <a:xfrm>
            <a:off x="3645791" y="4932441"/>
            <a:ext cx="2273255" cy="456254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Bunda Yenni</a:t>
            </a:r>
            <a:endParaRPr/>
          </a:p>
        </p:txBody>
      </p:sp>
      <p:pic>
        <p:nvPicPr>
          <p:cNvPr id="323" name="Google Shape;323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42835" y="4847014"/>
            <a:ext cx="627108" cy="62710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0"/>
          <p:cNvSpPr/>
          <p:nvPr/>
        </p:nvSpPr>
        <p:spPr>
          <a:xfrm>
            <a:off x="5939561" y="4504769"/>
            <a:ext cx="1847883" cy="421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yenni1935</a:t>
            </a:r>
            <a:endParaRPr/>
          </a:p>
        </p:txBody>
      </p:sp>
      <p:pic>
        <p:nvPicPr>
          <p:cNvPr id="325" name="Google Shape;325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62492" y="4522628"/>
            <a:ext cx="813974" cy="45625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0"/>
          <p:cNvSpPr/>
          <p:nvPr/>
        </p:nvSpPr>
        <p:spPr>
          <a:xfrm>
            <a:off x="6596375" y="4932450"/>
            <a:ext cx="4065900" cy="456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https://www.yenniputri.net/</a:t>
            </a:r>
            <a:endParaRPr/>
          </a:p>
        </p:txBody>
      </p:sp>
      <p:pic>
        <p:nvPicPr>
          <p:cNvPr id="327" name="Google Shape;327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52881" y="5017532"/>
            <a:ext cx="421241" cy="286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avon">
  <a:themeElements>
    <a:clrScheme name="Savo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von">
  <a:themeElements>
    <a:clrScheme name="Savo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456</Words>
  <Application>Microsoft Office PowerPoint</Application>
  <PresentationFormat>Widescreen</PresentationFormat>
  <Paragraphs>111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Calibri</vt:lpstr>
      <vt:lpstr>Savon</vt:lpstr>
      <vt:lpstr>Savon</vt:lpstr>
      <vt:lpstr> GERBU KWU DI MKKS SMAN KOTA PADANG MELALUI PENDAMPINGAN LUWES</vt:lpstr>
      <vt:lpstr>PowerPoint Presentation</vt:lpstr>
      <vt:lpstr>TAHAP-TAHAP PEMBIMBINGAN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HIDUP SEDERHANA TAPI KAYA CERDAS, BERKARAKTER DAN PATUH CUKUP SEKIAN PRESENTASI SAYA ASSAMUA’LAIKUM WARAHMATULLAHIWABARAKATUH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GERBU KWU DI MKKS SMAN KOTA PADANG MELALUI PENDAMPINGAN LUWES</dc:title>
  <dc:creator>Yenni Putri</dc:creator>
  <cp:lastModifiedBy>Yenni Putri</cp:lastModifiedBy>
  <cp:revision>2</cp:revision>
  <dcterms:created xsi:type="dcterms:W3CDTF">2021-11-07T04:35:54Z</dcterms:created>
  <dcterms:modified xsi:type="dcterms:W3CDTF">2021-11-26T14:24:52Z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