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notesMasterIdLst>
    <p:notesMasterId r:id="rId11"/>
  </p:notesMasterIdLst>
  <p:handoutMasterIdLst>
    <p:handoutMasterId r:id="rId12"/>
  </p:handoutMasterIdLst>
  <p:sldIdLst>
    <p:sldId id="257" r:id="rId2"/>
    <p:sldId id="264" r:id="rId3"/>
    <p:sldId id="265" r:id="rId4"/>
    <p:sldId id="258" r:id="rId5"/>
    <p:sldId id="259" r:id="rId6"/>
    <p:sldId id="260" r:id="rId7"/>
    <p:sldId id="266" r:id="rId8"/>
    <p:sldId id="262" r:id="rId9"/>
    <p:sldId id="263" r:id="rId10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182" autoAdjust="0"/>
  </p:normalViewPr>
  <p:slideViewPr>
    <p:cSldViewPr showGuides="1">
      <p:cViewPr varScale="1">
        <p:scale>
          <a:sx n="80" d="100"/>
          <a:sy n="80" d="100"/>
        </p:scale>
        <p:origin x="100" y="44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1644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1/27/2022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1/27/2022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05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804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Rectangle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Picture 8" descr="Stacked books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A09E-12D5-4B1D-B8BB-C300B1DDD423}" type="datetime1">
              <a:rPr lang="en-US" smtClean="0"/>
              <a:t>1/27/2022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12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9377B-053C-438C-8A98-92C419A6701C}" type="datetime1">
              <a:rPr lang="en-US" smtClean="0"/>
              <a:t>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Picture 4" descr="Stacked book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F46-0123-4A75-9835-49DC49D53DE2}" type="datetime1">
              <a:rPr lang="en-US" smtClean="0"/>
              <a:t>1/27/2022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82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buFont typeface="Century Gothic" panose="020B0502020202020204" pitchFamily="34" charset="0"/>
              <a:buChar char="–"/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8"/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78D-18AE-47D1-B10A-42F623B40082}" type="datetime1">
              <a:rPr lang="en-US" smtClean="0"/>
              <a:t>1/27/2022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F6AE8-D704-41F6-B16A-5547B5672AC1}" type="datetime1">
              <a:rPr lang="en-US" smtClean="0"/>
              <a:t>1/27/2022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7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9538-6F63-4C0B-916D-ED3F4E0A1B28}" type="datetime1">
              <a:rPr lang="en-US" smtClean="0"/>
              <a:t>1/27/2022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F15BF-7116-4A9E-8022-5A2DC937F971}" type="datetime1">
              <a:rPr lang="en-US" smtClean="0"/>
              <a:t>1/27/2022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0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418976" indent="-285750">
              <a:buFont typeface="Century Gothic" panose="020B0502020202020204" pitchFamily="34" charset="0"/>
              <a:buChar char="–"/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DC91-5A3B-40CE-8C1D-279A8EF6E008}" type="datetime1">
              <a:rPr lang="en-US" smtClean="0"/>
              <a:t>1/27/2022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1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C20A-B94A-4E20-B4B2-88A7825AE904}" type="datetime1">
              <a:rPr lang="en-US" smtClean="0"/>
              <a:t>1/27/2022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37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CA53D-4C84-40AA-983E-A1E818A7FEFC}" type="datetime1">
              <a:rPr lang="en-US" smtClean="0"/>
              <a:t>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1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FCEE-AE66-4EAB-9C04-97F8A56A6354}" type="datetime1">
              <a:rPr lang="en-US" smtClean="0"/>
              <a:t>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69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Rectangle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59468AF-EFCF-4AAD-ACF4-3BA83EC4AF4E}" type="datetime1">
              <a:rPr lang="en-US" smtClean="0"/>
              <a:pPr/>
              <a:t>1/27/2022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BEDAH CERPEN 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DUA PILAR RINDU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8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0C4B065-FE8D-4818-BBB1-18A4412839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1012" y="304800"/>
            <a:ext cx="87630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14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D50CDE-8B63-410A-82C1-264BC63CD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12" y="314325"/>
            <a:ext cx="9524999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9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UNSUR INSTRINSIK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TEMA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en-US" dirty="0" err="1"/>
              <a:t>Persahabatan</a:t>
            </a:r>
            <a:r>
              <a:rPr lang="en-US" dirty="0"/>
              <a:t> (</a:t>
            </a:r>
            <a:r>
              <a:rPr lang="en-US" dirty="0" err="1"/>
              <a:t>bersahabat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wardah</a:t>
            </a:r>
            <a:r>
              <a:rPr lang="en-US" dirty="0"/>
              <a:t>,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persahabatan</a:t>
            </a:r>
            <a:r>
              <a:rPr lang="en-US" dirty="0"/>
              <a:t>, </a:t>
            </a:r>
            <a:r>
              <a:rPr lang="en-US" dirty="0" err="1"/>
              <a:t>bekas</a:t>
            </a:r>
            <a:r>
              <a:rPr lang="en-US" dirty="0"/>
              <a:t> </a:t>
            </a:r>
            <a:r>
              <a:rPr lang="en-US" dirty="0" err="1"/>
              <a:t>tawamu</a:t>
            </a:r>
            <a:r>
              <a:rPr lang="en-US" dirty="0"/>
              <a:t> </a:t>
            </a:r>
            <a:r>
              <a:rPr lang="en-US" dirty="0" err="1"/>
              <a:t>dibaju</a:t>
            </a:r>
            <a:r>
              <a:rPr lang="en-US" dirty="0"/>
              <a:t> </a:t>
            </a:r>
            <a:r>
              <a:rPr lang="en-US" dirty="0" err="1"/>
              <a:t>biru</a:t>
            </a:r>
            <a:r>
              <a:rPr lang="en-US" dirty="0"/>
              <a:t>, </a:t>
            </a:r>
            <a:r>
              <a:rPr lang="en-US" dirty="0" err="1"/>
              <a:t>Penghujung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, </a:t>
            </a:r>
            <a:r>
              <a:rPr lang="en-US" dirty="0" err="1"/>
              <a:t>aku</a:t>
            </a:r>
            <a:r>
              <a:rPr lang="en-US" dirty="0"/>
              <a:t> </a:t>
            </a:r>
            <a:r>
              <a:rPr lang="en-US" dirty="0" err="1"/>
              <a:t>memang</a:t>
            </a:r>
            <a:r>
              <a:rPr lang="en-US" dirty="0"/>
              <a:t> </a:t>
            </a:r>
            <a:r>
              <a:rPr lang="en-US" dirty="0" err="1"/>
              <a:t>beda</a:t>
            </a:r>
            <a:r>
              <a:rPr lang="en-US" dirty="0"/>
              <a:t>, </a:t>
            </a:r>
            <a:r>
              <a:rPr lang="en-US" dirty="0" err="1"/>
              <a:t>kenal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mengenal</a:t>
            </a:r>
            <a:r>
              <a:rPr lang="en-US" dirty="0"/>
              <a:t>, </a:t>
            </a:r>
            <a:r>
              <a:rPr lang="en-US" dirty="0" err="1"/>
              <a:t>kekompakan</a:t>
            </a:r>
            <a:r>
              <a:rPr lang="en-US" dirty="0"/>
              <a:t> </a:t>
            </a:r>
            <a:r>
              <a:rPr lang="en-US" dirty="0" err="1"/>
              <a:t>berujung</a:t>
            </a:r>
            <a:r>
              <a:rPr lang="en-US" dirty="0"/>
              <a:t> </a:t>
            </a:r>
            <a:r>
              <a:rPr lang="en-US" dirty="0" err="1"/>
              <a:t>kenangan</a:t>
            </a:r>
            <a:r>
              <a:rPr lang="en-US" dirty="0"/>
              <a:t>, </a:t>
            </a:r>
            <a:r>
              <a:rPr lang="en-US" dirty="0" err="1"/>
              <a:t>aku</a:t>
            </a:r>
            <a:r>
              <a:rPr lang="en-US" dirty="0"/>
              <a:t> (</a:t>
            </a:r>
            <a:r>
              <a:rPr lang="en-US" dirty="0" err="1"/>
              <a:t>bukan</a:t>
            </a:r>
            <a:r>
              <a:rPr lang="en-US" dirty="0"/>
              <a:t>)</a:t>
            </a:r>
            <a:r>
              <a:rPr lang="en-US" dirty="0" err="1"/>
              <a:t>pengkianat</a:t>
            </a:r>
            <a:r>
              <a:rPr lang="en-US" dirty="0"/>
              <a:t>, </a:t>
            </a:r>
            <a:r>
              <a:rPr lang="en-US" dirty="0" err="1"/>
              <a:t>malam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puluh</a:t>
            </a:r>
            <a:r>
              <a:rPr lang="en-US" dirty="0"/>
              <a:t> </a:t>
            </a:r>
            <a:r>
              <a:rPr lang="en-US" dirty="0" err="1"/>
              <a:t>tujuh</a:t>
            </a:r>
            <a:r>
              <a:rPr lang="en-US" dirty="0"/>
              <a:t>, </a:t>
            </a:r>
            <a:r>
              <a:rPr lang="en-US" dirty="0" err="1"/>
              <a:t>puncak</a:t>
            </a:r>
            <a:r>
              <a:rPr lang="en-US" dirty="0"/>
              <a:t> </a:t>
            </a:r>
            <a:r>
              <a:rPr lang="en-US" dirty="0" err="1"/>
              <a:t>gunung</a:t>
            </a:r>
            <a:r>
              <a:rPr lang="en-US" dirty="0"/>
              <a:t> </a:t>
            </a:r>
            <a:r>
              <a:rPr lang="en-US" dirty="0" err="1"/>
              <a:t>talang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Pekerjaan</a:t>
            </a:r>
            <a:r>
              <a:rPr lang="en-US" dirty="0"/>
              <a:t> (</a:t>
            </a:r>
            <a:r>
              <a:rPr lang="en-US" dirty="0" err="1"/>
              <a:t>memaknai</a:t>
            </a:r>
            <a:r>
              <a:rPr lang="en-US" dirty="0"/>
              <a:t> media, </a:t>
            </a:r>
            <a:r>
              <a:rPr lang="en-US" dirty="0" err="1"/>
              <a:t>sayembara</a:t>
            </a:r>
            <a:r>
              <a:rPr lang="en-US" dirty="0"/>
              <a:t> ikan mas</a:t>
            </a:r>
          </a:p>
          <a:p>
            <a:pPr marL="457200" indent="-457200">
              <a:buAutoNum type="arabicPeriod"/>
            </a:pPr>
            <a:r>
              <a:rPr lang="en-US" dirty="0"/>
              <a:t>Lingkungan (</a:t>
            </a:r>
            <a:r>
              <a:rPr lang="en-US" dirty="0" err="1"/>
              <a:t>balimau</a:t>
            </a:r>
            <a:r>
              <a:rPr lang="en-US" dirty="0"/>
              <a:t> jo </a:t>
            </a:r>
            <a:r>
              <a:rPr lang="en-US" dirty="0" err="1"/>
              <a:t>harimau</a:t>
            </a:r>
            <a:r>
              <a:rPr lang="en-US" dirty="0"/>
              <a:t>, </a:t>
            </a:r>
            <a:r>
              <a:rPr lang="en-US" dirty="0" err="1"/>
              <a:t>puncak</a:t>
            </a:r>
            <a:r>
              <a:rPr lang="en-US" dirty="0"/>
              <a:t> </a:t>
            </a:r>
            <a:r>
              <a:rPr lang="en-US" dirty="0" err="1"/>
              <a:t>gunung</a:t>
            </a:r>
            <a:r>
              <a:rPr lang="en-US" dirty="0"/>
              <a:t> </a:t>
            </a:r>
            <a:r>
              <a:rPr lang="en-US" dirty="0" err="1"/>
              <a:t>talang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/>
              <a:t>Agama (</a:t>
            </a:r>
            <a:r>
              <a:rPr lang="en-US" dirty="0" err="1"/>
              <a:t>aku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untukmu</a:t>
            </a:r>
            <a:r>
              <a:rPr lang="en-US" dirty="0"/>
              <a:t>, </a:t>
            </a:r>
          </a:p>
          <a:p>
            <a:pPr marL="457200" indent="-457200">
              <a:buAutoNum type="arabicPeriod"/>
            </a:pPr>
            <a:r>
              <a:rPr lang="en-US" dirty="0" err="1"/>
              <a:t>Suku</a:t>
            </a:r>
            <a:r>
              <a:rPr lang="en-US" dirty="0"/>
              <a:t> , Ras (</a:t>
            </a:r>
            <a:r>
              <a:rPr lang="en-US" dirty="0" err="1"/>
              <a:t>Dua</a:t>
            </a:r>
            <a:r>
              <a:rPr lang="en-US" dirty="0"/>
              <a:t> Pilar </a:t>
            </a:r>
            <a:r>
              <a:rPr lang="en-US" dirty="0" err="1"/>
              <a:t>Rindu</a:t>
            </a:r>
            <a:r>
              <a:rPr lang="en-US" dirty="0"/>
              <a:t>)</a:t>
            </a:r>
          </a:p>
          <a:p>
            <a:pPr marL="457200" indent="-457200">
              <a:buAutoNum type="arabicPeriod"/>
            </a:pPr>
            <a:r>
              <a:rPr lang="en-US" dirty="0"/>
              <a:t>Pendidikan ( </a:t>
            </a:r>
            <a:r>
              <a:rPr lang="en-US" dirty="0" err="1"/>
              <a:t>Pagar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, </a:t>
            </a:r>
            <a:r>
              <a:rPr lang="en-US" dirty="0" err="1"/>
              <a:t>bu</a:t>
            </a:r>
            <a:r>
              <a:rPr lang="en-US" dirty="0"/>
              <a:t> rana, soja paling </a:t>
            </a:r>
            <a:r>
              <a:rPr lang="en-US" dirty="0" err="1"/>
              <a:t>benar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LATAR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Dalam </a:t>
            </a:r>
            <a:r>
              <a:rPr lang="en-US" dirty="0" err="1"/>
              <a:t>cerpen</a:t>
            </a:r>
            <a:r>
              <a:rPr lang="en-US" dirty="0"/>
              <a:t> </a:t>
            </a:r>
            <a:r>
              <a:rPr lang="en-US" dirty="0" err="1"/>
              <a:t>berkualitas</a:t>
            </a:r>
            <a:r>
              <a:rPr lang="en-US" dirty="0"/>
              <a:t>, </a:t>
            </a:r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dan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berbicara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di dalam </a:t>
            </a:r>
            <a:r>
              <a:rPr lang="en-US" dirty="0" err="1"/>
              <a:t>cerita</a:t>
            </a:r>
            <a:r>
              <a:rPr lang="en-US" dirty="0"/>
              <a:t>. Ada detail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,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provinsi</a:t>
            </a:r>
            <a:r>
              <a:rPr lang="en-US" dirty="0"/>
              <a:t>, </a:t>
            </a:r>
            <a:r>
              <a:rPr lang="en-US" dirty="0" err="1"/>
              <a:t>kota</a:t>
            </a:r>
            <a:r>
              <a:rPr lang="en-US" dirty="0"/>
              <a:t>, kampung, </a:t>
            </a:r>
            <a:r>
              <a:rPr lang="en-US" dirty="0" err="1"/>
              <a:t>jalan</a:t>
            </a:r>
            <a:r>
              <a:rPr lang="en-US" dirty="0"/>
              <a:t>,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rumah</a:t>
            </a:r>
            <a:r>
              <a:rPr lang="en-US" dirty="0"/>
              <a:t> dan </a:t>
            </a:r>
            <a:r>
              <a:rPr lang="en-US" dirty="0" err="1"/>
              <a:t>ruangan-ruangan</a:t>
            </a:r>
            <a:r>
              <a:rPr lang="en-US" dirty="0"/>
              <a:t>. </a:t>
            </a:r>
            <a:r>
              <a:rPr lang="en-US" dirty="0" err="1"/>
              <a:t>Suasananya</a:t>
            </a:r>
            <a:r>
              <a:rPr lang="en-US" dirty="0"/>
              <a:t> </a:t>
            </a:r>
            <a:r>
              <a:rPr lang="en-US" dirty="0" err="1"/>
              <a:t>sungguh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rasakan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1. </a:t>
            </a:r>
            <a:r>
              <a:rPr lang="en-US" dirty="0" err="1"/>
              <a:t>Bekas</a:t>
            </a:r>
            <a:r>
              <a:rPr lang="en-US" dirty="0"/>
              <a:t> </a:t>
            </a:r>
            <a:r>
              <a:rPr lang="en-US" dirty="0" err="1"/>
              <a:t>tawamu</a:t>
            </a:r>
            <a:r>
              <a:rPr lang="en-US" dirty="0"/>
              <a:t> </a:t>
            </a:r>
            <a:r>
              <a:rPr lang="en-US" dirty="0" err="1"/>
              <a:t>dibaju</a:t>
            </a:r>
            <a:r>
              <a:rPr lang="en-US" dirty="0"/>
              <a:t> </a:t>
            </a:r>
            <a:r>
              <a:rPr lang="en-US" dirty="0" err="1"/>
              <a:t>biru</a:t>
            </a:r>
            <a:r>
              <a:rPr lang="en-US" dirty="0"/>
              <a:t> (</a:t>
            </a:r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dijelaskan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Membuat </a:t>
            </a:r>
            <a:r>
              <a:rPr lang="en-US" dirty="0" err="1"/>
              <a:t>pembaca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judul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cocok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isi</a:t>
            </a:r>
            <a:r>
              <a:rPr lang="en-US" dirty="0"/>
              <a:t>. </a:t>
            </a:r>
            <a:r>
              <a:rPr lang="en-US" dirty="0" err="1"/>
              <a:t>Ternyata</a:t>
            </a:r>
            <a:r>
              <a:rPr lang="en-US" dirty="0"/>
              <a:t> </a:t>
            </a:r>
            <a:r>
              <a:rPr lang="en-US" dirty="0" err="1"/>
              <a:t>cerita</a:t>
            </a:r>
            <a:r>
              <a:rPr lang="en-US" dirty="0"/>
              <a:t> </a:t>
            </a:r>
            <a:r>
              <a:rPr lang="en-US" dirty="0" err="1"/>
              <a:t>persahabatan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menceritakan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42289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ALUR (</a:t>
            </a:r>
            <a:r>
              <a:rPr lang="en-US" dirty="0" err="1">
                <a:solidFill>
                  <a:srgbClr val="FF0000"/>
                </a:solidFill>
              </a:rPr>
              <a:t>kerangka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cerita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tersusun</a:t>
            </a:r>
            <a:r>
              <a:rPr lang="en-US" dirty="0">
                <a:solidFill>
                  <a:srgbClr val="FF0000"/>
                </a:solidFill>
              </a:rPr>
              <a:t> dan </a:t>
            </a:r>
            <a:r>
              <a:rPr lang="en-US" dirty="0" err="1">
                <a:solidFill>
                  <a:srgbClr val="FF0000"/>
                </a:solidFill>
              </a:rPr>
              <a:t>tersustruktur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1. </a:t>
            </a:r>
            <a:r>
              <a:rPr lang="en-US" dirty="0" err="1"/>
              <a:t>Judul</a:t>
            </a:r>
            <a:r>
              <a:rPr lang="en-US" dirty="0"/>
              <a:t> </a:t>
            </a:r>
            <a:r>
              <a:rPr lang="en-US" dirty="0" err="1"/>
              <a:t>Balimau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Harimau</a:t>
            </a:r>
            <a:r>
              <a:rPr lang="en-US" dirty="0"/>
              <a:t> (</a:t>
            </a:r>
            <a:r>
              <a:rPr lang="en-US" dirty="0" err="1"/>
              <a:t>endingnya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meninggal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diterkam</a:t>
            </a:r>
            <a:r>
              <a:rPr lang="en-US" dirty="0"/>
              <a:t> </a:t>
            </a:r>
            <a:r>
              <a:rPr lang="en-US" dirty="0" err="1"/>
              <a:t>harimau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hilang</a:t>
            </a:r>
            <a:r>
              <a:rPr lang="en-US" dirty="0"/>
              <a:t> </a:t>
            </a:r>
            <a:r>
              <a:rPr lang="en-US" dirty="0" err="1"/>
              <a:t>hanyut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mandi).</a:t>
            </a:r>
          </a:p>
        </p:txBody>
      </p:sp>
    </p:spTree>
    <p:extLst>
      <p:ext uri="{BB962C8B-B14F-4D97-AF65-F5344CB8AC3E}">
        <p14:creationId xmlns:p14="http://schemas.microsoft.com/office/powerpoint/2010/main" val="60329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7C84E-CCD9-42CD-BAED-00D0A1517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TOKOH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053CF-4590-4C47-9581-E9429305A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ANTAGONIS (</a:t>
            </a:r>
            <a:r>
              <a:rPr lang="en-US" dirty="0" err="1"/>
              <a:t>tokoh</a:t>
            </a:r>
            <a:r>
              <a:rPr lang="en-US" dirty="0"/>
              <a:t> yang </a:t>
            </a:r>
            <a:r>
              <a:rPr lang="en-US" dirty="0" err="1"/>
              <a:t>digambarkan</a:t>
            </a:r>
            <a:r>
              <a:rPr lang="en-US" dirty="0"/>
              <a:t> </a:t>
            </a:r>
            <a:r>
              <a:rPr lang="en-US" dirty="0" err="1"/>
              <a:t>berwatak</a:t>
            </a:r>
            <a:r>
              <a:rPr lang="en-US" dirty="0"/>
              <a:t> </a:t>
            </a:r>
            <a:r>
              <a:rPr lang="en-US" dirty="0" err="1"/>
              <a:t>buruk</a:t>
            </a:r>
            <a:r>
              <a:rPr lang="en-US" dirty="0"/>
              <a:t> yang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musuh</a:t>
            </a:r>
            <a:r>
              <a:rPr lang="en-US" dirty="0"/>
              <a:t> )</a:t>
            </a:r>
          </a:p>
          <a:p>
            <a:r>
              <a:rPr lang="en-US" dirty="0" err="1"/>
              <a:t>Protagonis</a:t>
            </a:r>
            <a:r>
              <a:rPr lang="en-US" dirty="0"/>
              <a:t> (</a:t>
            </a:r>
            <a:r>
              <a:rPr lang="en-US" dirty="0" err="1"/>
              <a:t>tokoh</a:t>
            </a:r>
            <a:r>
              <a:rPr lang="en-US" dirty="0"/>
              <a:t> </a:t>
            </a:r>
            <a:r>
              <a:rPr lang="en-US" dirty="0" err="1"/>
              <a:t>digambarkan</a:t>
            </a:r>
            <a:r>
              <a:rPr lang="en-US" dirty="0"/>
              <a:t> Memiliki </a:t>
            </a:r>
            <a:r>
              <a:rPr lang="en-US" dirty="0" err="1"/>
              <a:t>watak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/</a:t>
            </a:r>
            <a:r>
              <a:rPr lang="en-US" dirty="0" err="1"/>
              <a:t>positif</a:t>
            </a:r>
            <a:r>
              <a:rPr lang="en-US" dirty="0"/>
              <a:t>)</a:t>
            </a:r>
          </a:p>
          <a:p>
            <a:r>
              <a:rPr lang="en-US" dirty="0" err="1"/>
              <a:t>Tritagonis</a:t>
            </a:r>
            <a:r>
              <a:rPr lang="en-US" dirty="0"/>
              <a:t> (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netral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PENOKOHAN</a:t>
            </a:r>
            <a:r>
              <a:rPr lang="en-US" dirty="0"/>
              <a:t> (</a:t>
            </a:r>
            <a:r>
              <a:rPr lang="en-US" dirty="0" err="1"/>
              <a:t>Penyayang</a:t>
            </a:r>
            <a:r>
              <a:rPr lang="en-US" dirty="0"/>
              <a:t>, </a:t>
            </a:r>
            <a:r>
              <a:rPr lang="en-US" dirty="0" err="1"/>
              <a:t>Pintar</a:t>
            </a:r>
            <a:r>
              <a:rPr lang="en-US" dirty="0"/>
              <a:t>, dan </a:t>
            </a:r>
            <a:r>
              <a:rPr lang="en-US" dirty="0" err="1"/>
              <a:t>Berkemauan</a:t>
            </a:r>
            <a:r>
              <a:rPr lang="en-US" dirty="0"/>
              <a:t> </a:t>
            </a:r>
            <a:r>
              <a:rPr lang="en-US" dirty="0" err="1"/>
              <a:t>tinggi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SUDUT PANDANG </a:t>
            </a:r>
            <a:r>
              <a:rPr lang="en-US" dirty="0"/>
              <a:t>(JADI ORANG KE )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GAYA BAHASA </a:t>
            </a:r>
            <a:r>
              <a:rPr lang="en-US" dirty="0"/>
              <a:t>(</a:t>
            </a:r>
            <a:r>
              <a:rPr lang="en-US" dirty="0" err="1"/>
              <a:t>Pengarang</a:t>
            </a:r>
            <a:r>
              <a:rPr lang="en-US" dirty="0"/>
              <a:t> </a:t>
            </a:r>
            <a:r>
              <a:rPr lang="en-US" dirty="0" err="1"/>
              <a:t>menyampaikaan</a:t>
            </a:r>
            <a:r>
              <a:rPr lang="en-US" dirty="0"/>
              <a:t> </a:t>
            </a:r>
            <a:r>
              <a:rPr lang="en-US" dirty="0" err="1"/>
              <a:t>ceritanya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yang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dimengerti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kiasan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cerita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dimengerti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MORAL VALUE </a:t>
            </a:r>
            <a:r>
              <a:rPr lang="en-US" dirty="0"/>
              <a:t>(</a:t>
            </a:r>
            <a:r>
              <a:rPr lang="en-US" dirty="0" err="1"/>
              <a:t>Jangan</a:t>
            </a:r>
            <a:r>
              <a:rPr lang="en-US" dirty="0"/>
              <a:t> </a:t>
            </a:r>
            <a:r>
              <a:rPr lang="en-US" dirty="0" err="1"/>
              <a:t>menyerah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pasti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jalan</a:t>
            </a:r>
            <a:r>
              <a:rPr lang="en-US" dirty="0"/>
              <a:t> </a:t>
            </a:r>
            <a:r>
              <a:rPr lang="en-US" dirty="0" err="1"/>
              <a:t>keluarnya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98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Unsur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Ekstrinsiknya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/>
              <a:t>Nilai-</a:t>
            </a:r>
            <a:r>
              <a:rPr lang="en-US" dirty="0" err="1"/>
              <a:t>nilai</a:t>
            </a:r>
            <a:r>
              <a:rPr lang="en-US" dirty="0"/>
              <a:t> dalam </a:t>
            </a:r>
            <a:r>
              <a:rPr lang="en-US" dirty="0" err="1"/>
              <a:t>cerita</a:t>
            </a:r>
            <a:r>
              <a:rPr lang="en-US" dirty="0"/>
              <a:t> (moral </a:t>
            </a:r>
            <a:r>
              <a:rPr lang="en-US" dirty="0" err="1"/>
              <a:t>perjuangan</a:t>
            </a:r>
            <a:r>
              <a:rPr lang="en-US" dirty="0"/>
              <a:t>, </a:t>
            </a:r>
            <a:r>
              <a:rPr lang="en-US" dirty="0" err="1"/>
              <a:t>keluarga</a:t>
            </a:r>
            <a:r>
              <a:rPr lang="en-US" dirty="0"/>
              <a:t>)</a:t>
            </a:r>
          </a:p>
          <a:p>
            <a:pPr marL="457200" indent="-457200">
              <a:buAutoNum type="arabicPeriod"/>
            </a:pPr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penulis</a:t>
            </a:r>
            <a:r>
              <a:rPr lang="en-US" dirty="0"/>
              <a:t> (</a:t>
            </a:r>
          </a:p>
        </p:txBody>
      </p:sp>
    </p:spTree>
    <p:extLst>
      <p:ext uri="{BB962C8B-B14F-4D97-AF65-F5344CB8AC3E}">
        <p14:creationId xmlns:p14="http://schemas.microsoft.com/office/powerpoint/2010/main" val="39790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29605-689F-4808-9731-7138DDFF4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Ciri</a:t>
            </a:r>
            <a:r>
              <a:rPr lang="en-US" dirty="0"/>
              <a:t> </a:t>
            </a:r>
            <a:r>
              <a:rPr lang="en-US" dirty="0" err="1"/>
              <a:t>Penulis</a:t>
            </a:r>
            <a:r>
              <a:rPr lang="en-US" dirty="0"/>
              <a:t> </a:t>
            </a:r>
            <a:r>
              <a:rPr lang="en-US" dirty="0" err="1"/>
              <a:t>Inspiratif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453CE-7E2D-47C5-9119-63BDD06DE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dirty="0" err="1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Mempunyai</a:t>
            </a:r>
            <a:r>
              <a:rPr lang="en-US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sikap</a:t>
            </a:r>
            <a:r>
              <a:rPr lang="en-US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rajin</a:t>
            </a:r>
            <a:r>
              <a:rPr lang="en-US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kreatif</a:t>
            </a:r>
            <a:r>
              <a:rPr lang="en-US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inovatif</a:t>
            </a:r>
            <a:r>
              <a:rPr lang="en-US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pantang</a:t>
            </a:r>
            <a:r>
              <a:rPr lang="en-US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menyerah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Bekerja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cerdas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bekerja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keras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bekerja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tuntas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bekerja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ikhlas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Mampu di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bidang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Teknologi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 IT 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Memiliki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administrasi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baik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tulis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apa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dikerjakan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kerjakan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apa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ditulis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dan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kumpulkan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bukti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fisiknya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Mau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menerima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kritik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saran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Berani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menanggung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resiko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Mampu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membaca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peluang</a:t>
            </a:r>
            <a:r>
              <a:rPr lang="en-US" sz="24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terkini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17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lass open house pre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Classroom open house presentation.potx" id="{AB7D8AB0-4323-4322-AB21-8CB398DB9E96}" vid="{5BFEA1FF-C39F-48A2-B239-4B55565FC3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Classroom open house presentation</Template>
  <TotalTime>909</TotalTime>
  <Words>363</Words>
  <Application>Microsoft Office PowerPoint</Application>
  <PresentationFormat>Custom</PresentationFormat>
  <Paragraphs>36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Tahoma</vt:lpstr>
      <vt:lpstr>Class open house presentation</vt:lpstr>
      <vt:lpstr>BEDAH CERPEN </vt:lpstr>
      <vt:lpstr>PowerPoint Presentation</vt:lpstr>
      <vt:lpstr>PowerPoint Presentation</vt:lpstr>
      <vt:lpstr> UNSUR INSTRINSIK TEMA </vt:lpstr>
      <vt:lpstr>LATAR</vt:lpstr>
      <vt:lpstr>ALUR (kerangka cerita yang tersusun dan tersustruktur)</vt:lpstr>
      <vt:lpstr>TOKOH</vt:lpstr>
      <vt:lpstr>Unsur Ekstrinsiknya</vt:lpstr>
      <vt:lpstr>Ciri Penulis Inspiratif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BEDAH NOVEL </dc:title>
  <dc:creator>Yenni Putri</dc:creator>
  <cp:lastModifiedBy>Yenni Putri</cp:lastModifiedBy>
  <cp:revision>9</cp:revision>
  <dcterms:created xsi:type="dcterms:W3CDTF">2022-01-07T05:29:09Z</dcterms:created>
  <dcterms:modified xsi:type="dcterms:W3CDTF">2022-01-27T12:31:33Z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74062800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